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ppt/theme/themeOverride4.xml" ContentType="application/vnd.openxmlformats-officedocument.themeOverride+xml"/>
  <Override PartName="/ppt/notesSlides/notesSlide2.xml" ContentType="application/vnd.openxmlformats-officedocument.presentationml.notesSl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8"/>
  </p:notesMasterIdLst>
  <p:sldIdLst>
    <p:sldId id="267" r:id="rId2"/>
    <p:sldId id="256" r:id="rId3"/>
    <p:sldId id="257" r:id="rId4"/>
    <p:sldId id="258" r:id="rId5"/>
    <p:sldId id="266" r:id="rId6"/>
    <p:sldId id="259" r:id="rId7"/>
    <p:sldId id="271" r:id="rId8"/>
    <p:sldId id="274" r:id="rId9"/>
    <p:sldId id="272" r:id="rId10"/>
    <p:sldId id="289" r:id="rId11"/>
    <p:sldId id="273" r:id="rId12"/>
    <p:sldId id="269" r:id="rId13"/>
    <p:sldId id="277" r:id="rId14"/>
    <p:sldId id="278" r:id="rId15"/>
    <p:sldId id="279" r:id="rId16"/>
    <p:sldId id="282" r:id="rId17"/>
    <p:sldId id="285" r:id="rId18"/>
    <p:sldId id="275" r:id="rId19"/>
    <p:sldId id="276" r:id="rId20"/>
    <p:sldId id="270" r:id="rId21"/>
    <p:sldId id="262" r:id="rId22"/>
    <p:sldId id="286" r:id="rId23"/>
    <p:sldId id="287" r:id="rId24"/>
    <p:sldId id="288" r:id="rId25"/>
    <p:sldId id="264" r:id="rId26"/>
    <p:sldId id="265" r:id="rId27"/>
  </p:sldIdLst>
  <p:sldSz cx="18288000" cy="10287000"/>
  <p:notesSz cx="6858000" cy="9144000"/>
  <p:embeddedFontLst>
    <p:embeddedFont>
      <p:font typeface="Microsoft YaHei" panose="020B0503020204020204" pitchFamily="34" charset="-122"/>
      <p:regular r:id="rId29"/>
      <p:bold r:id="rId30"/>
    </p:embeddedFont>
    <p:embeddedFont>
      <p:font typeface="Microsoft YaHei UI" panose="020B0503020204020204" pitchFamily="34" charset="-122"/>
      <p:regular r:id="rId31"/>
      <p:bold r:id="rId32"/>
    </p:embeddedFont>
    <p:embeddedFont>
      <p:font typeface="Anantason Expanded" panose="020B0604020202020204" charset="0"/>
      <p:regular r:id="rId33"/>
    </p:embeddedFont>
    <p:embeddedFont>
      <p:font typeface="Anantason Expanded Semi-Bold" panose="020B0604020202020204" charset="0"/>
      <p:regular r:id="rId34"/>
    </p:embeddedFont>
    <p:embeddedFont>
      <p:font typeface="Montserrat" panose="00000500000000000000" pitchFamily="2" charset="0"/>
      <p:regular r:id="rId35"/>
      <p:bold r:id="rId36"/>
      <p:italic r:id="rId37"/>
      <p:boldItalic r:id="rId38"/>
    </p:embeddedFont>
    <p:embeddedFont>
      <p:font typeface="Montserrat Bold" panose="00000800000000000000" pitchFamily="2" charset="0"/>
      <p:regular r:id="rId39"/>
      <p:bold r:id="rId40"/>
    </p:embeddedFont>
    <p:embeddedFont>
      <p:font typeface="Museo Moderno" panose="020B0604020202020204" charset="0"/>
      <p:regular r:id="rId41"/>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2F12"/>
    <a:srgbClr val="C4210B"/>
    <a:srgbClr val="CA250C"/>
    <a:srgbClr val="C623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2" autoAdjust="0"/>
    <p:restoredTop sz="94650" autoAdjust="0"/>
  </p:normalViewPr>
  <p:slideViewPr>
    <p:cSldViewPr>
      <p:cViewPr varScale="1">
        <p:scale>
          <a:sx n="47" d="100"/>
          <a:sy n="47" d="100"/>
        </p:scale>
        <p:origin x="500"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36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13.fntdata"/></Relationships>
</file>

<file path=ppt/diagrams/_rels/data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png"/><Relationship Id="rId4" Type="http://schemas.openxmlformats.org/officeDocument/2006/relationships/image" Target="../media/image26.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png"/><Relationship Id="rId4" Type="http://schemas.openxmlformats.org/officeDocument/2006/relationships/image" Target="../media/image26.jpe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89FE06-4814-4BE5-8850-7CADFB85012D}" type="doc">
      <dgm:prSet loTypeId="urn:microsoft.com/office/officeart/2009/3/layout/PieProcess" loCatId="process" qsTypeId="urn:microsoft.com/office/officeart/2005/8/quickstyle/3d1" qsCatId="3D" csTypeId="urn:microsoft.com/office/officeart/2005/8/colors/accent2_2" csCatId="accent2" phldr="1"/>
      <dgm:spPr/>
      <dgm:t>
        <a:bodyPr/>
        <a:lstStyle/>
        <a:p>
          <a:endParaRPr lang="en-US"/>
        </a:p>
      </dgm:t>
    </dgm:pt>
    <dgm:pt modelId="{BDC7FDA0-7C65-4F6D-B842-70FDF5300AB6}">
      <dgm:prSet phldrT="[Text]"/>
      <dgm:spPr/>
      <dgm:t>
        <a:bodyPr/>
        <a:lstStyle/>
        <a:p>
          <a:pPr algn="ctr"/>
          <a:r>
            <a:rPr lang="en-US" b="1" dirty="0">
              <a:solidFill>
                <a:srgbClr val="D42F12"/>
              </a:solidFill>
              <a:latin typeface="Montserrat" panose="00000500000000000000" pitchFamily="2" charset="0"/>
            </a:rPr>
            <a:t>Initial Consultation</a:t>
          </a:r>
        </a:p>
      </dgm:t>
    </dgm:pt>
    <dgm:pt modelId="{EB585B3D-CC82-4629-B78F-7BE9679C177F}" type="parTrans" cxnId="{EED9FF20-E861-43BA-8D44-7CC370F1442C}">
      <dgm:prSet/>
      <dgm:spPr/>
      <dgm:t>
        <a:bodyPr/>
        <a:lstStyle/>
        <a:p>
          <a:endParaRPr lang="en-US"/>
        </a:p>
      </dgm:t>
    </dgm:pt>
    <dgm:pt modelId="{0419212E-4A00-4710-8897-4E16199D3352}" type="sibTrans" cxnId="{EED9FF20-E861-43BA-8D44-7CC370F1442C}">
      <dgm:prSet/>
      <dgm:spPr/>
      <dgm:t>
        <a:bodyPr/>
        <a:lstStyle/>
        <a:p>
          <a:endParaRPr lang="en-US"/>
        </a:p>
      </dgm:t>
    </dgm:pt>
    <dgm:pt modelId="{E308F1A2-524F-49D8-96A1-8DDC6D02184A}">
      <dgm:prSet phldrT="[Text]" custT="1"/>
      <dgm:spPr/>
      <dgm:t>
        <a:bodyPr/>
        <a:lstStyle/>
        <a:p>
          <a:r>
            <a:rPr lang="en-US" sz="3200" b="1" dirty="0">
              <a:solidFill>
                <a:srgbClr val="D42F12"/>
              </a:solidFill>
              <a:latin typeface="Montserrat" panose="00000500000000000000" pitchFamily="2" charset="0"/>
            </a:rPr>
            <a:t>Full Technical Consultation</a:t>
          </a:r>
        </a:p>
      </dgm:t>
    </dgm:pt>
    <dgm:pt modelId="{6BCF52E4-1027-441F-AB21-FCBDB23DEF9A}" type="parTrans" cxnId="{C730788B-FFDB-46A4-9891-E29105CF14C2}">
      <dgm:prSet/>
      <dgm:spPr/>
      <dgm:t>
        <a:bodyPr/>
        <a:lstStyle/>
        <a:p>
          <a:endParaRPr lang="en-US"/>
        </a:p>
      </dgm:t>
    </dgm:pt>
    <dgm:pt modelId="{014194F8-4F6E-4FFD-9EAE-D29D91A8A904}" type="sibTrans" cxnId="{C730788B-FFDB-46A4-9891-E29105CF14C2}">
      <dgm:prSet/>
      <dgm:spPr/>
      <dgm:t>
        <a:bodyPr/>
        <a:lstStyle/>
        <a:p>
          <a:endParaRPr lang="en-US"/>
        </a:p>
      </dgm:t>
    </dgm:pt>
    <dgm:pt modelId="{9DE6F89F-104D-4016-BF3C-226AB9CCB800}">
      <dgm:prSet phldrT="[Text]" custT="1"/>
      <dgm:spPr>
        <a:noFill/>
        <a:ln>
          <a:noFill/>
        </a:ln>
        <a:effectLst/>
      </dgm:spPr>
      <dgm:t>
        <a:bodyPr spcFirstLastPara="0" vert="horz" wrap="square" lIns="0" tIns="0" rIns="0" bIns="0" numCol="1" spcCol="1270" anchor="t" anchorCtr="0"/>
        <a:lstStyle/>
        <a:p>
          <a:pPr>
            <a:lnSpc>
              <a:spcPct val="100000"/>
            </a:lnSpc>
            <a:spcAft>
              <a:spcPts val="1200"/>
            </a:spcAft>
          </a:pPr>
          <a:r>
            <a:rPr lang="en-US" sz="2200" kern="1200" dirty="0"/>
            <a:t>- </a:t>
          </a:r>
          <a:r>
            <a:rPr lang="en-US" sz="2200" b="0" kern="1200" dirty="0">
              <a:solidFill>
                <a:prstClr val="black">
                  <a:hueOff val="0"/>
                  <a:satOff val="0"/>
                  <a:lumOff val="0"/>
                  <a:alphaOff val="0"/>
                </a:prstClr>
              </a:solidFill>
              <a:latin typeface="Montserrat" panose="00000500000000000000" pitchFamily="2" charset="0"/>
              <a:ea typeface="+mn-ea"/>
              <a:cs typeface="+mn-cs"/>
            </a:rPr>
            <a:t>Detailed Feasibility Study</a:t>
          </a:r>
        </a:p>
      </dgm:t>
    </dgm:pt>
    <dgm:pt modelId="{617F2B36-098B-4418-9695-5E13934A947A}" type="parTrans" cxnId="{E88CE85F-D39F-43E2-89EF-3A96A017968C}">
      <dgm:prSet/>
      <dgm:spPr/>
      <dgm:t>
        <a:bodyPr/>
        <a:lstStyle/>
        <a:p>
          <a:endParaRPr lang="en-US"/>
        </a:p>
      </dgm:t>
    </dgm:pt>
    <dgm:pt modelId="{C3D3938D-C053-4D60-8B94-5CA576C6A7F5}" type="sibTrans" cxnId="{E88CE85F-D39F-43E2-89EF-3A96A017968C}">
      <dgm:prSet/>
      <dgm:spPr/>
      <dgm:t>
        <a:bodyPr/>
        <a:lstStyle/>
        <a:p>
          <a:endParaRPr lang="en-US"/>
        </a:p>
      </dgm:t>
    </dgm:pt>
    <dgm:pt modelId="{91B40B1D-9E6C-447E-A323-264E23E61617}">
      <dgm:prSet phldrT="[Text]"/>
      <dgm:spPr/>
      <dgm:t>
        <a:bodyPr/>
        <a:lstStyle/>
        <a:p>
          <a:r>
            <a:rPr lang="en-US" b="1" dirty="0">
              <a:solidFill>
                <a:srgbClr val="D42F12"/>
              </a:solidFill>
              <a:latin typeface="Montserrat" panose="00000500000000000000" pitchFamily="2" charset="0"/>
            </a:rPr>
            <a:t>Supervision</a:t>
          </a:r>
          <a:r>
            <a:rPr lang="en-US" b="1" baseline="0" dirty="0">
              <a:solidFill>
                <a:srgbClr val="D42F12"/>
              </a:solidFill>
              <a:latin typeface="Montserrat" panose="00000500000000000000" pitchFamily="2" charset="0"/>
            </a:rPr>
            <a:t> Consultation</a:t>
          </a:r>
          <a:endParaRPr lang="en-US" b="1" dirty="0">
            <a:solidFill>
              <a:srgbClr val="D42F12"/>
            </a:solidFill>
            <a:latin typeface="Montserrat" panose="00000500000000000000" pitchFamily="2" charset="0"/>
          </a:endParaRPr>
        </a:p>
      </dgm:t>
    </dgm:pt>
    <dgm:pt modelId="{995D3A0A-CD58-407F-81F1-18AABE6ADE6A}" type="parTrans" cxnId="{B7390490-4EB1-4159-BB05-C1C8A386A97F}">
      <dgm:prSet/>
      <dgm:spPr/>
      <dgm:t>
        <a:bodyPr/>
        <a:lstStyle/>
        <a:p>
          <a:endParaRPr lang="en-US"/>
        </a:p>
      </dgm:t>
    </dgm:pt>
    <dgm:pt modelId="{4FFF1D39-5202-457C-8C15-24731E0BC464}" type="sibTrans" cxnId="{B7390490-4EB1-4159-BB05-C1C8A386A97F}">
      <dgm:prSet/>
      <dgm:spPr/>
      <dgm:t>
        <a:bodyPr/>
        <a:lstStyle/>
        <a:p>
          <a:endParaRPr lang="en-US"/>
        </a:p>
      </dgm:t>
    </dgm:pt>
    <dgm:pt modelId="{2471515F-D8ED-4CA6-A323-100A619F2540}">
      <dgm:prSet phldrT="[Text]" custT="1"/>
      <dgm:spPr/>
      <dgm:t>
        <a:bodyPr/>
        <a:lstStyle/>
        <a:p>
          <a:pPr>
            <a:spcAft>
              <a:spcPts val="1800"/>
            </a:spcAft>
          </a:pPr>
          <a:r>
            <a:rPr lang="en-US" sz="2200" kern="1200" dirty="0"/>
            <a:t>- </a:t>
          </a:r>
          <a:r>
            <a:rPr lang="en-US" sz="2200" b="0" kern="1200" dirty="0">
              <a:solidFill>
                <a:prstClr val="black">
                  <a:hueOff val="0"/>
                  <a:satOff val="0"/>
                  <a:lumOff val="0"/>
                  <a:alphaOff val="0"/>
                </a:prstClr>
              </a:solidFill>
              <a:latin typeface="Montserrat" panose="00000500000000000000" pitchFamily="2" charset="0"/>
              <a:ea typeface="+mn-ea"/>
              <a:cs typeface="+mn-cs"/>
            </a:rPr>
            <a:t>Products inspection process</a:t>
          </a:r>
        </a:p>
      </dgm:t>
    </dgm:pt>
    <dgm:pt modelId="{838B0452-0097-44C1-92FF-6009A8BB03CC}" type="parTrans" cxnId="{21032FCB-5300-46DE-BCCF-D87DB0DA7A31}">
      <dgm:prSet/>
      <dgm:spPr/>
      <dgm:t>
        <a:bodyPr/>
        <a:lstStyle/>
        <a:p>
          <a:endParaRPr lang="en-US"/>
        </a:p>
      </dgm:t>
    </dgm:pt>
    <dgm:pt modelId="{F57AD66C-1D42-449E-8436-A39E8947C423}" type="sibTrans" cxnId="{21032FCB-5300-46DE-BCCF-D87DB0DA7A31}">
      <dgm:prSet/>
      <dgm:spPr/>
      <dgm:t>
        <a:bodyPr/>
        <a:lstStyle/>
        <a:p>
          <a:endParaRPr lang="en-US"/>
        </a:p>
      </dgm:t>
    </dgm:pt>
    <dgm:pt modelId="{84E9E6E7-280C-4494-AE4B-034245C68304}">
      <dgm:prSet phldrT="[Text]" custT="1"/>
      <dgm:spPr/>
      <dgm:t>
        <a:bodyPr/>
        <a:lstStyle/>
        <a:p>
          <a:pPr>
            <a:lnSpc>
              <a:spcPct val="100000"/>
            </a:lnSpc>
            <a:spcAft>
              <a:spcPts val="1800"/>
            </a:spcAft>
            <a:buFont typeface="Arial" panose="020B0604020202020204" pitchFamily="34" charset="0"/>
            <a:buChar char="•"/>
          </a:pPr>
          <a:r>
            <a:rPr lang="en-US" sz="2200" b="0" dirty="0">
              <a:latin typeface="Montserrat" panose="00000500000000000000" pitchFamily="2" charset="0"/>
            </a:rPr>
            <a:t>- Initial Feasibility Study </a:t>
          </a:r>
        </a:p>
      </dgm:t>
    </dgm:pt>
    <dgm:pt modelId="{6FF878FE-E733-4B58-B6DA-481BFBCDBB4E}" type="parTrans" cxnId="{B2C28B72-0262-470B-B5BB-77CE24629FA0}">
      <dgm:prSet/>
      <dgm:spPr/>
      <dgm:t>
        <a:bodyPr/>
        <a:lstStyle/>
        <a:p>
          <a:endParaRPr lang="en-US"/>
        </a:p>
      </dgm:t>
    </dgm:pt>
    <dgm:pt modelId="{93D0CED3-FD69-475B-BAED-43890B43DEA9}" type="sibTrans" cxnId="{B2C28B72-0262-470B-B5BB-77CE24629FA0}">
      <dgm:prSet/>
      <dgm:spPr/>
      <dgm:t>
        <a:bodyPr/>
        <a:lstStyle/>
        <a:p>
          <a:endParaRPr lang="en-US"/>
        </a:p>
      </dgm:t>
    </dgm:pt>
    <dgm:pt modelId="{2BB0DD73-A66E-481D-B813-479C97BBD249}">
      <dgm:prSet phldrT="[Text]" custT="1"/>
      <dgm:spPr>
        <a:noFill/>
        <a:ln>
          <a:noFill/>
        </a:ln>
        <a:effectLst/>
      </dgm:spPr>
      <dgm:t>
        <a:bodyPr spcFirstLastPara="0" vert="horz" wrap="square" lIns="0" tIns="0" rIns="0" bIns="0" numCol="1" spcCol="1270" anchor="t" anchorCtr="0"/>
        <a:lstStyle/>
        <a:p>
          <a:pPr>
            <a:lnSpc>
              <a:spcPct val="100000"/>
            </a:lnSpc>
            <a:spcAft>
              <a:spcPts val="1200"/>
            </a:spcAft>
          </a:pPr>
          <a:r>
            <a:rPr lang="en-US" sz="2200" b="0" kern="1200" dirty="0">
              <a:solidFill>
                <a:prstClr val="black">
                  <a:hueOff val="0"/>
                  <a:satOff val="0"/>
                  <a:lumOff val="0"/>
                  <a:alphaOff val="0"/>
                </a:prstClr>
              </a:solidFill>
              <a:latin typeface="Montserrat" panose="00000500000000000000" pitchFamily="2" charset="0"/>
              <a:ea typeface="+mn-ea"/>
              <a:cs typeface="+mn-cs"/>
            </a:rPr>
            <a:t>- Technical Book , Technical Design &amp; Specs preparation</a:t>
          </a:r>
        </a:p>
      </dgm:t>
    </dgm:pt>
    <dgm:pt modelId="{2B0D7A96-F52D-44CD-A964-45EB5E0BF6B0}" type="parTrans" cxnId="{2C6006D8-CD64-4AF2-B6D6-5814C31C2207}">
      <dgm:prSet/>
      <dgm:spPr/>
      <dgm:t>
        <a:bodyPr/>
        <a:lstStyle/>
        <a:p>
          <a:endParaRPr lang="en-US"/>
        </a:p>
      </dgm:t>
    </dgm:pt>
    <dgm:pt modelId="{8ABB1FC2-8F09-4207-BD02-2CF64F5614CA}" type="sibTrans" cxnId="{2C6006D8-CD64-4AF2-B6D6-5814C31C2207}">
      <dgm:prSet/>
      <dgm:spPr/>
      <dgm:t>
        <a:bodyPr/>
        <a:lstStyle/>
        <a:p>
          <a:endParaRPr lang="en-US"/>
        </a:p>
      </dgm:t>
    </dgm:pt>
    <dgm:pt modelId="{86AB5993-DD95-4611-8A69-D38AF0080CFA}">
      <dgm:prSet phldrT="[Text]" custT="1"/>
      <dgm:spPr>
        <a:noFill/>
        <a:ln>
          <a:noFill/>
        </a:ln>
        <a:effectLst/>
      </dgm:spPr>
      <dgm:t>
        <a:bodyPr spcFirstLastPara="0" vert="horz" wrap="square" lIns="0" tIns="0" rIns="0" bIns="0" numCol="1" spcCol="1270" anchor="t" anchorCtr="0"/>
        <a:lstStyle/>
        <a:p>
          <a:pPr>
            <a:lnSpc>
              <a:spcPct val="100000"/>
            </a:lnSpc>
            <a:spcAft>
              <a:spcPts val="1200"/>
            </a:spcAft>
          </a:pPr>
          <a:r>
            <a:rPr lang="en-US" sz="2200" b="0" kern="1200" dirty="0">
              <a:solidFill>
                <a:prstClr val="black">
                  <a:hueOff val="0"/>
                  <a:satOff val="0"/>
                  <a:lumOff val="0"/>
                  <a:alphaOff val="0"/>
                </a:prstClr>
              </a:solidFill>
              <a:latin typeface="Montserrat" panose="00000500000000000000" pitchFamily="2" charset="0"/>
              <a:ea typeface="+mn-ea"/>
              <a:cs typeface="+mn-cs"/>
            </a:rPr>
            <a:t>- Confirmed for Approved listed  (Products, EPC, Developer, Contractor )</a:t>
          </a:r>
        </a:p>
        <a:p>
          <a:pPr>
            <a:lnSpc>
              <a:spcPct val="100000"/>
            </a:lnSpc>
            <a:spcAft>
              <a:spcPts val="1200"/>
            </a:spcAft>
          </a:pPr>
          <a:r>
            <a:rPr lang="en-US" sz="2200" b="0" kern="1200" dirty="0">
              <a:solidFill>
                <a:prstClr val="black">
                  <a:hueOff val="0"/>
                  <a:satOff val="0"/>
                  <a:lumOff val="0"/>
                  <a:alphaOff val="0"/>
                </a:prstClr>
              </a:solidFill>
              <a:latin typeface="Montserrat" panose="00000500000000000000" pitchFamily="2" charset="0"/>
              <a:ea typeface="+mn-ea"/>
              <a:cs typeface="+mn-cs"/>
            </a:rPr>
            <a:t>- Contracts Supervision technically and commercially evolution</a:t>
          </a:r>
        </a:p>
        <a:p>
          <a:pPr>
            <a:lnSpc>
              <a:spcPct val="100000"/>
            </a:lnSpc>
            <a:spcAft>
              <a:spcPts val="1200"/>
            </a:spcAft>
          </a:pPr>
          <a:r>
            <a:rPr lang="en-US" sz="2200" b="0" kern="1200" dirty="0">
              <a:solidFill>
                <a:prstClr val="black">
                  <a:hueOff val="0"/>
                  <a:satOff val="0"/>
                  <a:lumOff val="0"/>
                  <a:alphaOff val="0"/>
                </a:prstClr>
              </a:solidFill>
              <a:latin typeface="Montserrat" panose="00000500000000000000" pitchFamily="2" charset="0"/>
              <a:ea typeface="+mn-ea"/>
              <a:cs typeface="+mn-cs"/>
            </a:rPr>
            <a:t>- Developing suppliers in case of client request </a:t>
          </a:r>
        </a:p>
      </dgm:t>
    </dgm:pt>
    <dgm:pt modelId="{21CE9748-54B3-4DC2-8797-9758C2A4F2B2}" type="parTrans" cxnId="{AB4A6ABE-8AC0-47E3-A5E3-46E9020A36F6}">
      <dgm:prSet/>
      <dgm:spPr/>
      <dgm:t>
        <a:bodyPr/>
        <a:lstStyle/>
        <a:p>
          <a:endParaRPr lang="en-US"/>
        </a:p>
      </dgm:t>
    </dgm:pt>
    <dgm:pt modelId="{9A7FC5A0-F94C-4081-8B5F-2A179D7B43D6}" type="sibTrans" cxnId="{AB4A6ABE-8AC0-47E3-A5E3-46E9020A36F6}">
      <dgm:prSet/>
      <dgm:spPr/>
      <dgm:t>
        <a:bodyPr/>
        <a:lstStyle/>
        <a:p>
          <a:endParaRPr lang="en-US"/>
        </a:p>
      </dgm:t>
    </dgm:pt>
    <dgm:pt modelId="{BE41D406-6C30-4F01-8D40-850D73D6CAA7}">
      <dgm:prSet phldrT="[Text]" custT="1"/>
      <dgm:spPr/>
      <dgm:t>
        <a:bodyPr/>
        <a:lstStyle/>
        <a:p>
          <a:pPr>
            <a:spcAft>
              <a:spcPts val="1800"/>
            </a:spcAft>
          </a:pPr>
          <a:r>
            <a:rPr lang="en-US" sz="2200" b="0" kern="1200" dirty="0">
              <a:solidFill>
                <a:prstClr val="black">
                  <a:hueOff val="0"/>
                  <a:satOff val="0"/>
                  <a:lumOff val="0"/>
                  <a:alphaOff val="0"/>
                </a:prstClr>
              </a:solidFill>
              <a:latin typeface="Montserrat" panose="00000500000000000000" pitchFamily="2" charset="0"/>
              <a:ea typeface="+mn-ea"/>
              <a:cs typeface="+mn-cs"/>
            </a:rPr>
            <a:t>- Approval for Comply statement for supplying products </a:t>
          </a:r>
        </a:p>
      </dgm:t>
    </dgm:pt>
    <dgm:pt modelId="{46B2278A-CD77-443C-9027-408EA2772657}" type="parTrans" cxnId="{6A394152-D079-4BDC-B03A-182165DA2809}">
      <dgm:prSet/>
      <dgm:spPr/>
      <dgm:t>
        <a:bodyPr/>
        <a:lstStyle/>
        <a:p>
          <a:endParaRPr lang="en-US"/>
        </a:p>
      </dgm:t>
    </dgm:pt>
    <dgm:pt modelId="{7458C7A9-76B2-4F5E-B200-21229B437462}" type="sibTrans" cxnId="{6A394152-D079-4BDC-B03A-182165DA2809}">
      <dgm:prSet/>
      <dgm:spPr/>
      <dgm:t>
        <a:bodyPr/>
        <a:lstStyle/>
        <a:p>
          <a:endParaRPr lang="en-US"/>
        </a:p>
      </dgm:t>
    </dgm:pt>
    <dgm:pt modelId="{9B580EE4-2CC3-44FF-8C76-DE04AAF4A321}">
      <dgm:prSet phldrT="[Text]" custT="1"/>
      <dgm:spPr/>
      <dgm:t>
        <a:bodyPr/>
        <a:lstStyle/>
        <a:p>
          <a:pPr>
            <a:spcAft>
              <a:spcPts val="1800"/>
            </a:spcAft>
          </a:pPr>
          <a:r>
            <a:rPr lang="en-US" sz="2200" b="0" kern="1200" dirty="0">
              <a:solidFill>
                <a:prstClr val="black">
                  <a:hueOff val="0"/>
                  <a:satOff val="0"/>
                  <a:lumOff val="0"/>
                  <a:alphaOff val="0"/>
                </a:prstClr>
              </a:solidFill>
              <a:latin typeface="Montserrat" panose="00000500000000000000" pitchFamily="2" charset="0"/>
              <a:ea typeface="+mn-ea"/>
              <a:cs typeface="+mn-cs"/>
            </a:rPr>
            <a:t>- Construction supervision and process approval   against EPC, Contractors</a:t>
          </a:r>
        </a:p>
      </dgm:t>
    </dgm:pt>
    <dgm:pt modelId="{D87484E0-5B60-441B-95F8-D0B2683ABFA9}" type="parTrans" cxnId="{38D6DB8D-8361-4826-B7E9-A6CF08C68947}">
      <dgm:prSet/>
      <dgm:spPr/>
      <dgm:t>
        <a:bodyPr/>
        <a:lstStyle/>
        <a:p>
          <a:endParaRPr lang="en-US"/>
        </a:p>
      </dgm:t>
    </dgm:pt>
    <dgm:pt modelId="{8E30D9FD-22B0-4C6B-B8EA-25EBB4063239}" type="sibTrans" cxnId="{38D6DB8D-8361-4826-B7E9-A6CF08C68947}">
      <dgm:prSet/>
      <dgm:spPr/>
      <dgm:t>
        <a:bodyPr/>
        <a:lstStyle/>
        <a:p>
          <a:endParaRPr lang="en-US"/>
        </a:p>
      </dgm:t>
    </dgm:pt>
    <dgm:pt modelId="{A7A73DCA-AA90-4739-9490-1A625ED6A4C6}">
      <dgm:prSet phldrT="[Text]" custT="1"/>
      <dgm:spPr/>
      <dgm:t>
        <a:bodyPr/>
        <a:lstStyle/>
        <a:p>
          <a:pPr>
            <a:spcAft>
              <a:spcPts val="1800"/>
            </a:spcAft>
          </a:pPr>
          <a:r>
            <a:rPr lang="en-US" sz="2200" b="0" kern="1200" dirty="0">
              <a:solidFill>
                <a:prstClr val="black">
                  <a:hueOff val="0"/>
                  <a:satOff val="0"/>
                  <a:lumOff val="0"/>
                  <a:alphaOff val="0"/>
                </a:prstClr>
              </a:solidFill>
              <a:latin typeface="Montserrat" panose="00000500000000000000" pitchFamily="2" charset="0"/>
              <a:ea typeface="+mn-ea"/>
              <a:cs typeface="+mn-cs"/>
            </a:rPr>
            <a:t>- Final approval at delivery </a:t>
          </a:r>
        </a:p>
      </dgm:t>
    </dgm:pt>
    <dgm:pt modelId="{DCCDAC89-A43F-473A-92BD-5F5EF8442C19}" type="parTrans" cxnId="{BFE39A25-17CA-4C2A-9980-EC3A24C96E90}">
      <dgm:prSet/>
      <dgm:spPr/>
      <dgm:t>
        <a:bodyPr/>
        <a:lstStyle/>
        <a:p>
          <a:endParaRPr lang="en-US"/>
        </a:p>
      </dgm:t>
    </dgm:pt>
    <dgm:pt modelId="{8DEA6E7E-FED2-4C0F-86A1-3992FEEB8128}" type="sibTrans" cxnId="{BFE39A25-17CA-4C2A-9980-EC3A24C96E90}">
      <dgm:prSet/>
      <dgm:spPr/>
      <dgm:t>
        <a:bodyPr/>
        <a:lstStyle/>
        <a:p>
          <a:endParaRPr lang="en-US"/>
        </a:p>
      </dgm:t>
    </dgm:pt>
    <dgm:pt modelId="{D5020865-DCC7-404C-9491-06FEFC47A8E5}">
      <dgm:prSet phldrT="[Text]" custT="1"/>
      <dgm:spPr/>
      <dgm:t>
        <a:bodyPr/>
        <a:lstStyle/>
        <a:p>
          <a:pPr>
            <a:lnSpc>
              <a:spcPct val="100000"/>
            </a:lnSpc>
            <a:spcAft>
              <a:spcPts val="1800"/>
            </a:spcAft>
            <a:buFont typeface="Arial" panose="020B0604020202020204" pitchFamily="34" charset="0"/>
            <a:buChar char="•"/>
          </a:pPr>
          <a:r>
            <a:rPr lang="en-US" sz="2200" b="0" dirty="0">
              <a:latin typeface="Montserrat" panose="00000500000000000000" pitchFamily="2" charset="0"/>
            </a:rPr>
            <a:t>- ROI &amp; Economics Calculation</a:t>
          </a:r>
        </a:p>
      </dgm:t>
    </dgm:pt>
    <dgm:pt modelId="{576B2961-E029-4E7E-B623-137A21D750C6}" type="sibTrans" cxnId="{69618D7F-E75C-4464-8102-FCF5203A60D2}">
      <dgm:prSet/>
      <dgm:spPr/>
      <dgm:t>
        <a:bodyPr/>
        <a:lstStyle/>
        <a:p>
          <a:endParaRPr lang="en-US"/>
        </a:p>
      </dgm:t>
    </dgm:pt>
    <dgm:pt modelId="{3323C4A9-E7C7-45B1-9A59-1C8FDAF38F26}" type="parTrans" cxnId="{69618D7F-E75C-4464-8102-FCF5203A60D2}">
      <dgm:prSet/>
      <dgm:spPr/>
      <dgm:t>
        <a:bodyPr/>
        <a:lstStyle/>
        <a:p>
          <a:endParaRPr lang="en-US"/>
        </a:p>
      </dgm:t>
    </dgm:pt>
    <dgm:pt modelId="{EF691DBC-C4EA-4343-B36B-64552B48214B}">
      <dgm:prSet phldrT="[Text]" custT="1"/>
      <dgm:spPr/>
      <dgm:t>
        <a:bodyPr/>
        <a:lstStyle/>
        <a:p>
          <a:pPr>
            <a:lnSpc>
              <a:spcPct val="100000"/>
            </a:lnSpc>
            <a:spcAft>
              <a:spcPts val="1800"/>
            </a:spcAft>
            <a:buFont typeface="Arial" panose="020B0604020202020204" pitchFamily="34" charset="0"/>
            <a:buChar char="•"/>
          </a:pPr>
          <a:r>
            <a:rPr lang="en-US" sz="2200" b="0" dirty="0">
              <a:latin typeface="Montserrat" panose="00000500000000000000" pitchFamily="2" charset="0"/>
            </a:rPr>
            <a:t>- Payment Scenarios  (Bank Funding, Developer, Cash)</a:t>
          </a:r>
        </a:p>
      </dgm:t>
    </dgm:pt>
    <dgm:pt modelId="{AC02756B-2E6F-4040-8F8C-C3507F7C1475}" type="sibTrans" cxnId="{EA08FECA-9076-4C4C-9493-82FF785DBFD6}">
      <dgm:prSet/>
      <dgm:spPr/>
      <dgm:t>
        <a:bodyPr/>
        <a:lstStyle/>
        <a:p>
          <a:endParaRPr lang="en-US"/>
        </a:p>
      </dgm:t>
    </dgm:pt>
    <dgm:pt modelId="{251F1D5E-4D96-4B32-AF46-6A94F51B136B}" type="parTrans" cxnId="{EA08FECA-9076-4C4C-9493-82FF785DBFD6}">
      <dgm:prSet/>
      <dgm:spPr/>
      <dgm:t>
        <a:bodyPr/>
        <a:lstStyle/>
        <a:p>
          <a:endParaRPr lang="en-US"/>
        </a:p>
      </dgm:t>
    </dgm:pt>
    <dgm:pt modelId="{D610F064-C3DF-4B9E-ABD0-E6EBA6E73E31}">
      <dgm:prSet phldrT="[Text]" custT="1"/>
      <dgm:spPr/>
      <dgm:t>
        <a:bodyPr/>
        <a:lstStyle/>
        <a:p>
          <a:pPr>
            <a:lnSpc>
              <a:spcPct val="100000"/>
            </a:lnSpc>
            <a:spcAft>
              <a:spcPts val="1800"/>
            </a:spcAft>
            <a:buFont typeface="Arial" panose="020B0604020202020204" pitchFamily="34" charset="0"/>
            <a:buChar char="•"/>
          </a:pPr>
          <a:r>
            <a:rPr lang="en-US" sz="2200" b="0" dirty="0">
              <a:latin typeface="Montserrat" panose="00000500000000000000" pitchFamily="2" charset="0"/>
            </a:rPr>
            <a:t>- Contracting, EPCs, Developers prequalified list</a:t>
          </a:r>
        </a:p>
      </dgm:t>
    </dgm:pt>
    <dgm:pt modelId="{660D67B5-2797-4A22-B79E-5386D9D0B9F3}" type="sibTrans" cxnId="{1B6A7B93-DF96-4F85-9449-9413E3221846}">
      <dgm:prSet/>
      <dgm:spPr/>
      <dgm:t>
        <a:bodyPr/>
        <a:lstStyle/>
        <a:p>
          <a:endParaRPr lang="en-US"/>
        </a:p>
      </dgm:t>
    </dgm:pt>
    <dgm:pt modelId="{645399BC-09FF-44A8-BFED-B6E0D9ECBD14}" type="parTrans" cxnId="{1B6A7B93-DF96-4F85-9449-9413E3221846}">
      <dgm:prSet/>
      <dgm:spPr/>
      <dgm:t>
        <a:bodyPr/>
        <a:lstStyle/>
        <a:p>
          <a:endParaRPr lang="en-US"/>
        </a:p>
      </dgm:t>
    </dgm:pt>
    <dgm:pt modelId="{1D995665-FD97-4F90-86D2-C959969BE130}" type="pres">
      <dgm:prSet presAssocID="{5D89FE06-4814-4BE5-8850-7CADFB85012D}" presName="Name0" presStyleCnt="0">
        <dgm:presLayoutVars>
          <dgm:chMax val="7"/>
          <dgm:chPref val="7"/>
          <dgm:dir/>
          <dgm:animOne val="branch"/>
          <dgm:animLvl val="lvl"/>
        </dgm:presLayoutVars>
      </dgm:prSet>
      <dgm:spPr/>
    </dgm:pt>
    <dgm:pt modelId="{6F96FD35-A43B-41CB-A3C2-B9483373441C}" type="pres">
      <dgm:prSet presAssocID="{BDC7FDA0-7C65-4F6D-B842-70FDF5300AB6}" presName="ParentComposite" presStyleCnt="0"/>
      <dgm:spPr/>
    </dgm:pt>
    <dgm:pt modelId="{5E78FD6B-4ADC-4E80-BB64-21228C75AE75}" type="pres">
      <dgm:prSet presAssocID="{BDC7FDA0-7C65-4F6D-B842-70FDF5300AB6}" presName="Chord" presStyleLbl="bgShp" presStyleIdx="0" presStyleCnt="3" custScaleX="116140" custScaleY="130729" custLinFactNeighborY="-7267"/>
      <dgm:spPr>
        <a:xfrm>
          <a:off x="5793" y="825599"/>
          <a:ext cx="1581100" cy="1581100"/>
        </a:xfrm>
        <a:prstGeom prst="chord">
          <a:avLst>
            <a:gd name="adj1" fmla="val 4800000"/>
            <a:gd name="adj2" fmla="val 16800000"/>
          </a:avLst>
        </a:prstGeom>
        <a:gradFill rotWithShape="0">
          <a:gsLst>
            <a:gs pos="100000">
              <a:prstClr val="white">
                <a:lumMod val="75000"/>
              </a:prstClr>
            </a:gs>
            <a:gs pos="100000">
              <a:srgbClr val="C0504D">
                <a:tint val="40000"/>
                <a:hueOff val="0"/>
                <a:satOff val="0"/>
                <a:lumOff val="0"/>
                <a:alphaOff val="0"/>
                <a:shade val="94000"/>
                <a:satMod val="135000"/>
              </a:srgbClr>
            </a:gs>
          </a:gsLst>
          <a:lin ang="16200000" scaled="0"/>
        </a:gradFill>
        <a:ln>
          <a:noFill/>
        </a:ln>
        <a:effectLst/>
        <a:scene3d>
          <a:camera prst="orthographicFront"/>
          <a:lightRig rig="flat" dir="t"/>
        </a:scene3d>
        <a:sp3d z="-190500" extrusionH="12700" prstMaterial="plastic">
          <a:bevelT w="50800" h="50800"/>
        </a:sp3d>
      </dgm:spPr>
    </dgm:pt>
    <dgm:pt modelId="{9216475E-AF72-4DC5-B5BC-3A174F45DCE6}" type="pres">
      <dgm:prSet presAssocID="{BDC7FDA0-7C65-4F6D-B842-70FDF5300AB6}" presName="Pie" presStyleLbl="alignNode1" presStyleIdx="0" presStyleCnt="3" custScaleX="116140" custScaleY="130729" custLinFactNeighborY="-15239"/>
      <dgm:spPr/>
    </dgm:pt>
    <dgm:pt modelId="{62B6D2FE-2192-475D-9C7C-6965F3FE60D3}" type="pres">
      <dgm:prSet presAssocID="{BDC7FDA0-7C65-4F6D-B842-70FDF5300AB6}" presName="Parent" presStyleLbl="revTx" presStyleIdx="0" presStyleCnt="6" custScaleY="110490" custLinFactNeighborX="3023" custLinFactNeighborY="7465">
        <dgm:presLayoutVars>
          <dgm:chMax val="1"/>
          <dgm:chPref val="1"/>
          <dgm:bulletEnabled val="1"/>
        </dgm:presLayoutVars>
      </dgm:prSet>
      <dgm:spPr/>
    </dgm:pt>
    <dgm:pt modelId="{E3971E00-1F74-49C9-A9B6-0E048204B89D}" type="pres">
      <dgm:prSet presAssocID="{93D0CED3-FD69-475B-BAED-43890B43DEA9}" presName="negSibTrans" presStyleCnt="0"/>
      <dgm:spPr/>
    </dgm:pt>
    <dgm:pt modelId="{DFDCD02C-6734-4D82-9438-DED80DFFBC9D}" type="pres">
      <dgm:prSet presAssocID="{BDC7FDA0-7C65-4F6D-B842-70FDF5300AB6}" presName="composite" presStyleCnt="0"/>
      <dgm:spPr/>
    </dgm:pt>
    <dgm:pt modelId="{6B7227DE-7F39-4F98-88F4-53B44B85FA25}" type="pres">
      <dgm:prSet presAssocID="{BDC7FDA0-7C65-4F6D-B842-70FDF5300AB6}" presName="Child" presStyleLbl="revTx" presStyleIdx="1" presStyleCnt="6" custScaleX="150144" custScaleY="71337" custLinFactNeighborX="-3118" custLinFactNeighborY="9137">
        <dgm:presLayoutVars>
          <dgm:chMax val="0"/>
          <dgm:chPref val="0"/>
          <dgm:bulletEnabled val="1"/>
        </dgm:presLayoutVars>
      </dgm:prSet>
      <dgm:spPr>
        <a:prstGeom prst="flowChartAlternateProcess">
          <a:avLst/>
        </a:prstGeom>
      </dgm:spPr>
    </dgm:pt>
    <dgm:pt modelId="{1CEFD6A2-4FE6-475A-8E69-3C88EF983D1E}" type="pres">
      <dgm:prSet presAssocID="{0419212E-4A00-4710-8897-4E16199D3352}" presName="sibTrans" presStyleCnt="0"/>
      <dgm:spPr/>
    </dgm:pt>
    <dgm:pt modelId="{BFA57EC2-1B1C-4914-9CBD-A380E31601B0}" type="pres">
      <dgm:prSet presAssocID="{E308F1A2-524F-49D8-96A1-8DDC6D02184A}" presName="ParentComposite" presStyleCnt="0"/>
      <dgm:spPr/>
    </dgm:pt>
    <dgm:pt modelId="{4C295676-14D7-4D2A-8A07-A4AF7A5FC9A9}" type="pres">
      <dgm:prSet presAssocID="{E308F1A2-524F-49D8-96A1-8DDC6D02184A}" presName="Chord" presStyleLbl="bgShp" presStyleIdx="1" presStyleCnt="3" custScaleX="117424" custScaleY="122254"/>
      <dgm:spPr>
        <a:gradFill rotWithShape="0">
          <a:gsLst>
            <a:gs pos="100000">
              <a:schemeClr val="bg1">
                <a:lumMod val="75000"/>
              </a:schemeClr>
            </a:gs>
            <a:gs pos="100000">
              <a:schemeClr val="accent2">
                <a:tint val="40000"/>
                <a:hueOff val="0"/>
                <a:satOff val="0"/>
                <a:lumOff val="0"/>
                <a:alphaOff val="0"/>
                <a:shade val="94000"/>
                <a:satMod val="135000"/>
              </a:schemeClr>
            </a:gs>
          </a:gsLst>
        </a:gradFill>
      </dgm:spPr>
    </dgm:pt>
    <dgm:pt modelId="{FDF0F42E-9520-4F1E-983D-7C60CB1A2FCF}" type="pres">
      <dgm:prSet presAssocID="{E308F1A2-524F-49D8-96A1-8DDC6D02184A}" presName="Pie" presStyleLbl="alignNode1" presStyleIdx="1" presStyleCnt="3" custScaleX="117424" custScaleY="122254"/>
      <dgm:spPr/>
    </dgm:pt>
    <dgm:pt modelId="{7534A92A-A2E5-451C-9765-C8BBF4D29817}" type="pres">
      <dgm:prSet presAssocID="{E308F1A2-524F-49D8-96A1-8DDC6D02184A}" presName="Parent" presStyleLbl="revTx" presStyleIdx="2" presStyleCnt="6" custScaleY="120175" custLinFactNeighborX="-4846" custLinFactNeighborY="20505">
        <dgm:presLayoutVars>
          <dgm:chMax val="1"/>
          <dgm:chPref val="1"/>
          <dgm:bulletEnabled val="1"/>
        </dgm:presLayoutVars>
      </dgm:prSet>
      <dgm:spPr/>
    </dgm:pt>
    <dgm:pt modelId="{E28985CA-1BB9-4BA0-84DD-041FB1694EF0}" type="pres">
      <dgm:prSet presAssocID="{C3D3938D-C053-4D60-8B94-5CA576C6A7F5}" presName="negSibTrans" presStyleCnt="0"/>
      <dgm:spPr/>
    </dgm:pt>
    <dgm:pt modelId="{BC68AB7E-ECE2-405E-9B61-3DC6F8EB8F48}" type="pres">
      <dgm:prSet presAssocID="{E308F1A2-524F-49D8-96A1-8DDC6D02184A}" presName="composite" presStyleCnt="0"/>
      <dgm:spPr/>
    </dgm:pt>
    <dgm:pt modelId="{2627E030-2E26-4EB5-B693-244A0DD37DCB}" type="pres">
      <dgm:prSet presAssocID="{E308F1A2-524F-49D8-96A1-8DDC6D02184A}" presName="Child" presStyleLbl="revTx" presStyleIdx="3" presStyleCnt="6" custScaleX="190636" custScaleY="58656" custLinFactNeighborX="8395" custLinFactNeighborY="5063">
        <dgm:presLayoutVars>
          <dgm:chMax val="0"/>
          <dgm:chPref val="0"/>
          <dgm:bulletEnabled val="1"/>
        </dgm:presLayoutVars>
      </dgm:prSet>
      <dgm:spPr>
        <a:xfrm>
          <a:off x="6797325" y="2489115"/>
          <a:ext cx="4970603" cy="3522331"/>
        </a:xfrm>
        <a:prstGeom prst="rect">
          <a:avLst/>
        </a:prstGeom>
      </dgm:spPr>
    </dgm:pt>
    <dgm:pt modelId="{8BE29CEE-B052-4F3A-A3B7-FAFD3F77F3AC}" type="pres">
      <dgm:prSet presAssocID="{014194F8-4F6E-4FFD-9EAE-D29D91A8A904}" presName="sibTrans" presStyleCnt="0"/>
      <dgm:spPr/>
    </dgm:pt>
    <dgm:pt modelId="{19996F83-CDCD-4B7E-957F-18EBD6956030}" type="pres">
      <dgm:prSet presAssocID="{91B40B1D-9E6C-447E-A323-264E23E61617}" presName="ParentComposite" presStyleCnt="0"/>
      <dgm:spPr/>
    </dgm:pt>
    <dgm:pt modelId="{EBC14854-228A-465B-9D07-746779372F16}" type="pres">
      <dgm:prSet presAssocID="{91B40B1D-9E6C-447E-A323-264E23E61617}" presName="Chord" presStyleLbl="bgShp" presStyleIdx="2" presStyleCnt="3" custScaleX="117419" custScaleY="124448" custLinFactNeighborY="-14872"/>
      <dgm:spPr>
        <a:xfrm>
          <a:off x="12053397" y="825599"/>
          <a:ext cx="1581100" cy="1581100"/>
        </a:xfrm>
        <a:prstGeom prst="chord">
          <a:avLst>
            <a:gd name="adj1" fmla="val 4800000"/>
            <a:gd name="adj2" fmla="val 16800000"/>
          </a:avLst>
        </a:prstGeom>
        <a:gradFill rotWithShape="0">
          <a:gsLst>
            <a:gs pos="100000">
              <a:prstClr val="white">
                <a:lumMod val="75000"/>
              </a:prstClr>
            </a:gs>
            <a:gs pos="100000">
              <a:srgbClr val="C0504D">
                <a:tint val="40000"/>
                <a:hueOff val="0"/>
                <a:satOff val="0"/>
                <a:lumOff val="0"/>
                <a:alphaOff val="0"/>
                <a:shade val="94000"/>
                <a:satMod val="135000"/>
              </a:srgbClr>
            </a:gs>
          </a:gsLst>
          <a:lin ang="16200000" scaled="0"/>
        </a:gradFill>
        <a:ln>
          <a:noFill/>
        </a:ln>
        <a:effectLst/>
        <a:scene3d>
          <a:camera prst="orthographicFront"/>
          <a:lightRig rig="flat" dir="t"/>
        </a:scene3d>
        <a:sp3d z="-190500" extrusionH="12700" prstMaterial="plastic">
          <a:bevelT w="50800" h="50800"/>
        </a:sp3d>
      </dgm:spPr>
    </dgm:pt>
    <dgm:pt modelId="{1D3BC236-4931-48B7-B7CD-946D3EDF3176}" type="pres">
      <dgm:prSet presAssocID="{91B40B1D-9E6C-447E-A323-264E23E61617}" presName="Pie" presStyleLbl="alignNode1" presStyleIdx="2" presStyleCnt="3" custScaleX="117419" custScaleY="124447" custLinFactNeighborY="-18590"/>
      <dgm:spPr/>
    </dgm:pt>
    <dgm:pt modelId="{8B2E5689-6452-4006-9D45-F1C36E3FAF2A}" type="pres">
      <dgm:prSet presAssocID="{91B40B1D-9E6C-447E-A323-264E23E61617}" presName="Parent" presStyleLbl="revTx" presStyleIdx="4" presStyleCnt="6" custLinFactNeighborY="4197">
        <dgm:presLayoutVars>
          <dgm:chMax val="1"/>
          <dgm:chPref val="1"/>
          <dgm:bulletEnabled val="1"/>
        </dgm:presLayoutVars>
      </dgm:prSet>
      <dgm:spPr/>
    </dgm:pt>
    <dgm:pt modelId="{FD9572D3-5D29-4127-BFD7-8E6BC9B41C32}" type="pres">
      <dgm:prSet presAssocID="{F57AD66C-1D42-449E-8436-A39E8947C423}" presName="negSibTrans" presStyleCnt="0"/>
      <dgm:spPr/>
    </dgm:pt>
    <dgm:pt modelId="{FB8623D6-DC93-419D-97EA-EB424588F5B3}" type="pres">
      <dgm:prSet presAssocID="{91B40B1D-9E6C-447E-A323-264E23E61617}" presName="composite" presStyleCnt="0"/>
      <dgm:spPr/>
    </dgm:pt>
    <dgm:pt modelId="{D2DC2A71-6B10-4995-B61A-17F9DC2D6ED1}" type="pres">
      <dgm:prSet presAssocID="{91B40B1D-9E6C-447E-A323-264E23E61617}" presName="Child" presStyleLbl="revTx" presStyleIdx="5" presStyleCnt="6" custScaleX="145109" custScaleY="43865">
        <dgm:presLayoutVars>
          <dgm:chMax val="0"/>
          <dgm:chPref val="0"/>
          <dgm:bulletEnabled val="1"/>
        </dgm:presLayoutVars>
      </dgm:prSet>
      <dgm:spPr/>
    </dgm:pt>
  </dgm:ptLst>
  <dgm:cxnLst>
    <dgm:cxn modelId="{358D5F06-8E54-4C40-BFB9-EBC2B6CD9C32}" type="presOf" srcId="{84E9E6E7-280C-4494-AE4B-034245C68304}" destId="{6B7227DE-7F39-4F98-88F4-53B44B85FA25}" srcOrd="0" destOrd="0" presId="urn:microsoft.com/office/officeart/2009/3/layout/PieProcess"/>
    <dgm:cxn modelId="{6A2A360E-160E-47FD-849A-A11EAE4AF2CE}" type="presOf" srcId="{E308F1A2-524F-49D8-96A1-8DDC6D02184A}" destId="{7534A92A-A2E5-451C-9765-C8BBF4D29817}" srcOrd="0" destOrd="0" presId="urn:microsoft.com/office/officeart/2009/3/layout/PieProcess"/>
    <dgm:cxn modelId="{63B03011-D2F0-489D-B664-A1538E0863A5}" type="presOf" srcId="{2BB0DD73-A66E-481D-B813-479C97BBD249}" destId="{2627E030-2E26-4EB5-B693-244A0DD37DCB}" srcOrd="0" destOrd="1" presId="urn:microsoft.com/office/officeart/2009/3/layout/PieProcess"/>
    <dgm:cxn modelId="{EED9FF20-E861-43BA-8D44-7CC370F1442C}" srcId="{5D89FE06-4814-4BE5-8850-7CADFB85012D}" destId="{BDC7FDA0-7C65-4F6D-B842-70FDF5300AB6}" srcOrd="0" destOrd="0" parTransId="{EB585B3D-CC82-4629-B78F-7BE9679C177F}" sibTransId="{0419212E-4A00-4710-8897-4E16199D3352}"/>
    <dgm:cxn modelId="{BFE39A25-17CA-4C2A-9980-EC3A24C96E90}" srcId="{91B40B1D-9E6C-447E-A323-264E23E61617}" destId="{A7A73DCA-AA90-4739-9490-1A625ED6A4C6}" srcOrd="3" destOrd="0" parTransId="{DCCDAC89-A43F-473A-92BD-5F5EF8442C19}" sibTransId="{8DEA6E7E-FED2-4C0F-86A1-3992FEEB8128}"/>
    <dgm:cxn modelId="{66E6143E-6C39-4FCB-969A-9ECCBC319BBD}" type="presOf" srcId="{9B580EE4-2CC3-44FF-8C76-DE04AAF4A321}" destId="{D2DC2A71-6B10-4995-B61A-17F9DC2D6ED1}" srcOrd="0" destOrd="2" presId="urn:microsoft.com/office/officeart/2009/3/layout/PieProcess"/>
    <dgm:cxn modelId="{E88CE85F-D39F-43E2-89EF-3A96A017968C}" srcId="{E308F1A2-524F-49D8-96A1-8DDC6D02184A}" destId="{9DE6F89F-104D-4016-BF3C-226AB9CCB800}" srcOrd="0" destOrd="0" parTransId="{617F2B36-098B-4418-9695-5E13934A947A}" sibTransId="{C3D3938D-C053-4D60-8B94-5CA576C6A7F5}"/>
    <dgm:cxn modelId="{4A4C5843-1766-4E42-AF00-544EB182DB2B}" type="presOf" srcId="{A7A73DCA-AA90-4739-9490-1A625ED6A4C6}" destId="{D2DC2A71-6B10-4995-B61A-17F9DC2D6ED1}" srcOrd="0" destOrd="3" presId="urn:microsoft.com/office/officeart/2009/3/layout/PieProcess"/>
    <dgm:cxn modelId="{2F26914D-0174-43C2-9103-4684C5C0E2E6}" type="presOf" srcId="{EF691DBC-C4EA-4343-B36B-64552B48214B}" destId="{6B7227DE-7F39-4F98-88F4-53B44B85FA25}" srcOrd="0" destOrd="2" presId="urn:microsoft.com/office/officeart/2009/3/layout/PieProcess"/>
    <dgm:cxn modelId="{6A394152-D079-4BDC-B03A-182165DA2809}" srcId="{91B40B1D-9E6C-447E-A323-264E23E61617}" destId="{BE41D406-6C30-4F01-8D40-850D73D6CAA7}" srcOrd="1" destOrd="0" parTransId="{46B2278A-CD77-443C-9027-408EA2772657}" sibTransId="{7458C7A9-76B2-4F5E-B200-21229B437462}"/>
    <dgm:cxn modelId="{B2C28B72-0262-470B-B5BB-77CE24629FA0}" srcId="{BDC7FDA0-7C65-4F6D-B842-70FDF5300AB6}" destId="{84E9E6E7-280C-4494-AE4B-034245C68304}" srcOrd="0" destOrd="0" parTransId="{6FF878FE-E733-4B58-B6DA-481BFBCDBB4E}" sibTransId="{93D0CED3-FD69-475B-BAED-43890B43DEA9}"/>
    <dgm:cxn modelId="{ED2E4275-68AB-4735-AAC3-42F33FD8B02A}" type="presOf" srcId="{86AB5993-DD95-4611-8A69-D38AF0080CFA}" destId="{2627E030-2E26-4EB5-B693-244A0DD37DCB}" srcOrd="0" destOrd="2" presId="urn:microsoft.com/office/officeart/2009/3/layout/PieProcess"/>
    <dgm:cxn modelId="{69618D7F-E75C-4464-8102-FCF5203A60D2}" srcId="{BDC7FDA0-7C65-4F6D-B842-70FDF5300AB6}" destId="{D5020865-DCC7-404C-9491-06FEFC47A8E5}" srcOrd="1" destOrd="0" parTransId="{3323C4A9-E7C7-45B1-9A59-1C8FDAF38F26}" sibTransId="{576B2961-E029-4E7E-B623-137A21D750C6}"/>
    <dgm:cxn modelId="{C730788B-FFDB-46A4-9891-E29105CF14C2}" srcId="{5D89FE06-4814-4BE5-8850-7CADFB85012D}" destId="{E308F1A2-524F-49D8-96A1-8DDC6D02184A}" srcOrd="1" destOrd="0" parTransId="{6BCF52E4-1027-441F-AB21-FCBDB23DEF9A}" sibTransId="{014194F8-4F6E-4FFD-9EAE-D29D91A8A904}"/>
    <dgm:cxn modelId="{38D6DB8D-8361-4826-B7E9-A6CF08C68947}" srcId="{91B40B1D-9E6C-447E-A323-264E23E61617}" destId="{9B580EE4-2CC3-44FF-8C76-DE04AAF4A321}" srcOrd="2" destOrd="0" parTransId="{D87484E0-5B60-441B-95F8-D0B2683ABFA9}" sibTransId="{8E30D9FD-22B0-4C6B-B8EA-25EBB4063239}"/>
    <dgm:cxn modelId="{B7390490-4EB1-4159-BB05-C1C8A386A97F}" srcId="{5D89FE06-4814-4BE5-8850-7CADFB85012D}" destId="{91B40B1D-9E6C-447E-A323-264E23E61617}" srcOrd="2" destOrd="0" parTransId="{995D3A0A-CD58-407F-81F1-18AABE6ADE6A}" sibTransId="{4FFF1D39-5202-457C-8C15-24731E0BC464}"/>
    <dgm:cxn modelId="{F7E58F91-1CAE-4ADC-8CA2-61784198ACAA}" type="presOf" srcId="{BE41D406-6C30-4F01-8D40-850D73D6CAA7}" destId="{D2DC2A71-6B10-4995-B61A-17F9DC2D6ED1}" srcOrd="0" destOrd="1" presId="urn:microsoft.com/office/officeart/2009/3/layout/PieProcess"/>
    <dgm:cxn modelId="{1B6A7B93-DF96-4F85-9449-9413E3221846}" srcId="{BDC7FDA0-7C65-4F6D-B842-70FDF5300AB6}" destId="{D610F064-C3DF-4B9E-ABD0-E6EBA6E73E31}" srcOrd="3" destOrd="0" parTransId="{645399BC-09FF-44A8-BFED-B6E0D9ECBD14}" sibTransId="{660D67B5-2797-4A22-B79E-5386D9D0B9F3}"/>
    <dgm:cxn modelId="{0C9467BC-0794-487A-A3E0-43C7DCEFD8D5}" type="presOf" srcId="{2471515F-D8ED-4CA6-A323-100A619F2540}" destId="{D2DC2A71-6B10-4995-B61A-17F9DC2D6ED1}" srcOrd="0" destOrd="0" presId="urn:microsoft.com/office/officeart/2009/3/layout/PieProcess"/>
    <dgm:cxn modelId="{AB4A6ABE-8AC0-47E3-A5E3-46E9020A36F6}" srcId="{E308F1A2-524F-49D8-96A1-8DDC6D02184A}" destId="{86AB5993-DD95-4611-8A69-D38AF0080CFA}" srcOrd="2" destOrd="0" parTransId="{21CE9748-54B3-4DC2-8797-9758C2A4F2B2}" sibTransId="{9A7FC5A0-F94C-4081-8B5F-2A179D7B43D6}"/>
    <dgm:cxn modelId="{EA08FECA-9076-4C4C-9493-82FF785DBFD6}" srcId="{BDC7FDA0-7C65-4F6D-B842-70FDF5300AB6}" destId="{EF691DBC-C4EA-4343-B36B-64552B48214B}" srcOrd="2" destOrd="0" parTransId="{251F1D5E-4D96-4B32-AF46-6A94F51B136B}" sibTransId="{AC02756B-2E6F-4040-8F8C-C3507F7C1475}"/>
    <dgm:cxn modelId="{21032FCB-5300-46DE-BCCF-D87DB0DA7A31}" srcId="{91B40B1D-9E6C-447E-A323-264E23E61617}" destId="{2471515F-D8ED-4CA6-A323-100A619F2540}" srcOrd="0" destOrd="0" parTransId="{838B0452-0097-44C1-92FF-6009A8BB03CC}" sibTransId="{F57AD66C-1D42-449E-8436-A39E8947C423}"/>
    <dgm:cxn modelId="{E23871CC-E0F6-4C79-8E30-3C17F9C7E4B9}" type="presOf" srcId="{91B40B1D-9E6C-447E-A323-264E23E61617}" destId="{8B2E5689-6452-4006-9D45-F1C36E3FAF2A}" srcOrd="0" destOrd="0" presId="urn:microsoft.com/office/officeart/2009/3/layout/PieProcess"/>
    <dgm:cxn modelId="{2C6006D8-CD64-4AF2-B6D6-5814C31C2207}" srcId="{E308F1A2-524F-49D8-96A1-8DDC6D02184A}" destId="{2BB0DD73-A66E-481D-B813-479C97BBD249}" srcOrd="1" destOrd="0" parTransId="{2B0D7A96-F52D-44CD-A964-45EB5E0BF6B0}" sibTransId="{8ABB1FC2-8F09-4207-BD02-2CF64F5614CA}"/>
    <dgm:cxn modelId="{A4D557D9-FB18-4F2C-8FE9-8550883AD905}" type="presOf" srcId="{5D89FE06-4814-4BE5-8850-7CADFB85012D}" destId="{1D995665-FD97-4F90-86D2-C959969BE130}" srcOrd="0" destOrd="0" presId="urn:microsoft.com/office/officeart/2009/3/layout/PieProcess"/>
    <dgm:cxn modelId="{C56C1ADC-E6A3-4667-8E6B-3B4A3596160A}" type="presOf" srcId="{D610F064-C3DF-4B9E-ABD0-E6EBA6E73E31}" destId="{6B7227DE-7F39-4F98-88F4-53B44B85FA25}" srcOrd="0" destOrd="3" presId="urn:microsoft.com/office/officeart/2009/3/layout/PieProcess"/>
    <dgm:cxn modelId="{400113E4-02A7-4484-8D2A-BEF6FF50D477}" type="presOf" srcId="{BDC7FDA0-7C65-4F6D-B842-70FDF5300AB6}" destId="{62B6D2FE-2192-475D-9C7C-6965F3FE60D3}" srcOrd="0" destOrd="0" presId="urn:microsoft.com/office/officeart/2009/3/layout/PieProcess"/>
    <dgm:cxn modelId="{976772E4-87C8-46DB-880B-90C719357E07}" type="presOf" srcId="{9DE6F89F-104D-4016-BF3C-226AB9CCB800}" destId="{2627E030-2E26-4EB5-B693-244A0DD37DCB}" srcOrd="0" destOrd="0" presId="urn:microsoft.com/office/officeart/2009/3/layout/PieProcess"/>
    <dgm:cxn modelId="{DBFA88F4-B5CA-45D6-A360-0BA160995E57}" type="presOf" srcId="{D5020865-DCC7-404C-9491-06FEFC47A8E5}" destId="{6B7227DE-7F39-4F98-88F4-53B44B85FA25}" srcOrd="0" destOrd="1" presId="urn:microsoft.com/office/officeart/2009/3/layout/PieProcess"/>
    <dgm:cxn modelId="{820C887B-E373-4D04-9B0A-74AB0A04020B}" type="presParOf" srcId="{1D995665-FD97-4F90-86D2-C959969BE130}" destId="{6F96FD35-A43B-41CB-A3C2-B9483373441C}" srcOrd="0" destOrd="0" presId="urn:microsoft.com/office/officeart/2009/3/layout/PieProcess"/>
    <dgm:cxn modelId="{ED0C6F12-E776-4723-BC7D-C7C92368747D}" type="presParOf" srcId="{6F96FD35-A43B-41CB-A3C2-B9483373441C}" destId="{5E78FD6B-4ADC-4E80-BB64-21228C75AE75}" srcOrd="0" destOrd="0" presId="urn:microsoft.com/office/officeart/2009/3/layout/PieProcess"/>
    <dgm:cxn modelId="{6794D94D-3AFC-4F63-8367-0CD24CB1E0E7}" type="presParOf" srcId="{6F96FD35-A43B-41CB-A3C2-B9483373441C}" destId="{9216475E-AF72-4DC5-B5BC-3A174F45DCE6}" srcOrd="1" destOrd="0" presId="urn:microsoft.com/office/officeart/2009/3/layout/PieProcess"/>
    <dgm:cxn modelId="{F2013447-ECC1-4023-9F85-308A622E60CE}" type="presParOf" srcId="{6F96FD35-A43B-41CB-A3C2-B9483373441C}" destId="{62B6D2FE-2192-475D-9C7C-6965F3FE60D3}" srcOrd="2" destOrd="0" presId="urn:microsoft.com/office/officeart/2009/3/layout/PieProcess"/>
    <dgm:cxn modelId="{5FCB0CD8-9C92-48FC-98F9-A1D45B46573F}" type="presParOf" srcId="{1D995665-FD97-4F90-86D2-C959969BE130}" destId="{E3971E00-1F74-49C9-A9B6-0E048204B89D}" srcOrd="1" destOrd="0" presId="urn:microsoft.com/office/officeart/2009/3/layout/PieProcess"/>
    <dgm:cxn modelId="{F2AA1C7E-207C-498B-B93D-162AC9A3006D}" type="presParOf" srcId="{1D995665-FD97-4F90-86D2-C959969BE130}" destId="{DFDCD02C-6734-4D82-9438-DED80DFFBC9D}" srcOrd="2" destOrd="0" presId="urn:microsoft.com/office/officeart/2009/3/layout/PieProcess"/>
    <dgm:cxn modelId="{F9C3B164-1E45-4C2A-A30F-48C8C9A6E67F}" type="presParOf" srcId="{DFDCD02C-6734-4D82-9438-DED80DFFBC9D}" destId="{6B7227DE-7F39-4F98-88F4-53B44B85FA25}" srcOrd="0" destOrd="0" presId="urn:microsoft.com/office/officeart/2009/3/layout/PieProcess"/>
    <dgm:cxn modelId="{8A1B1076-CFB0-42FB-9FEB-4A699FA24AA9}" type="presParOf" srcId="{1D995665-FD97-4F90-86D2-C959969BE130}" destId="{1CEFD6A2-4FE6-475A-8E69-3C88EF983D1E}" srcOrd="3" destOrd="0" presId="urn:microsoft.com/office/officeart/2009/3/layout/PieProcess"/>
    <dgm:cxn modelId="{906424F5-7989-4A0A-9FEF-2F6CB40D880C}" type="presParOf" srcId="{1D995665-FD97-4F90-86D2-C959969BE130}" destId="{BFA57EC2-1B1C-4914-9CBD-A380E31601B0}" srcOrd="4" destOrd="0" presId="urn:microsoft.com/office/officeart/2009/3/layout/PieProcess"/>
    <dgm:cxn modelId="{86E9C9C9-8A2E-4681-BA55-89E191AD90BC}" type="presParOf" srcId="{BFA57EC2-1B1C-4914-9CBD-A380E31601B0}" destId="{4C295676-14D7-4D2A-8A07-A4AF7A5FC9A9}" srcOrd="0" destOrd="0" presId="urn:microsoft.com/office/officeart/2009/3/layout/PieProcess"/>
    <dgm:cxn modelId="{CB0B1834-A2B2-4881-9115-954B74AF269F}" type="presParOf" srcId="{BFA57EC2-1B1C-4914-9CBD-A380E31601B0}" destId="{FDF0F42E-9520-4F1E-983D-7C60CB1A2FCF}" srcOrd="1" destOrd="0" presId="urn:microsoft.com/office/officeart/2009/3/layout/PieProcess"/>
    <dgm:cxn modelId="{6E1C1615-2601-42F9-B0E1-3187913D4A09}" type="presParOf" srcId="{BFA57EC2-1B1C-4914-9CBD-A380E31601B0}" destId="{7534A92A-A2E5-451C-9765-C8BBF4D29817}" srcOrd="2" destOrd="0" presId="urn:microsoft.com/office/officeart/2009/3/layout/PieProcess"/>
    <dgm:cxn modelId="{0B86A1BB-D83E-430A-8956-37D1DD020EB0}" type="presParOf" srcId="{1D995665-FD97-4F90-86D2-C959969BE130}" destId="{E28985CA-1BB9-4BA0-84DD-041FB1694EF0}" srcOrd="5" destOrd="0" presId="urn:microsoft.com/office/officeart/2009/3/layout/PieProcess"/>
    <dgm:cxn modelId="{9DA7F9DA-CC57-428D-BD10-D97FED67C98F}" type="presParOf" srcId="{1D995665-FD97-4F90-86D2-C959969BE130}" destId="{BC68AB7E-ECE2-405E-9B61-3DC6F8EB8F48}" srcOrd="6" destOrd="0" presId="urn:microsoft.com/office/officeart/2009/3/layout/PieProcess"/>
    <dgm:cxn modelId="{EA0F1B59-8062-450F-8B77-5CCC401C89BE}" type="presParOf" srcId="{BC68AB7E-ECE2-405E-9B61-3DC6F8EB8F48}" destId="{2627E030-2E26-4EB5-B693-244A0DD37DCB}" srcOrd="0" destOrd="0" presId="urn:microsoft.com/office/officeart/2009/3/layout/PieProcess"/>
    <dgm:cxn modelId="{E7F71471-FF3B-42D3-A9A2-8978D241AF2D}" type="presParOf" srcId="{1D995665-FD97-4F90-86D2-C959969BE130}" destId="{8BE29CEE-B052-4F3A-A3B7-FAFD3F77F3AC}" srcOrd="7" destOrd="0" presId="urn:microsoft.com/office/officeart/2009/3/layout/PieProcess"/>
    <dgm:cxn modelId="{EDD12736-8154-4D5F-A9FA-719E61BF78F7}" type="presParOf" srcId="{1D995665-FD97-4F90-86D2-C959969BE130}" destId="{19996F83-CDCD-4B7E-957F-18EBD6956030}" srcOrd="8" destOrd="0" presId="urn:microsoft.com/office/officeart/2009/3/layout/PieProcess"/>
    <dgm:cxn modelId="{7A5DD822-03F4-46CE-AE3D-151DD6D48CEF}" type="presParOf" srcId="{19996F83-CDCD-4B7E-957F-18EBD6956030}" destId="{EBC14854-228A-465B-9D07-746779372F16}" srcOrd="0" destOrd="0" presId="urn:microsoft.com/office/officeart/2009/3/layout/PieProcess"/>
    <dgm:cxn modelId="{C4BEF1FF-9FBC-4516-8E8C-E373B7FCBDEA}" type="presParOf" srcId="{19996F83-CDCD-4B7E-957F-18EBD6956030}" destId="{1D3BC236-4931-48B7-B7CD-946D3EDF3176}" srcOrd="1" destOrd="0" presId="urn:microsoft.com/office/officeart/2009/3/layout/PieProcess"/>
    <dgm:cxn modelId="{2206F5F8-E196-41F9-880E-340400F612E1}" type="presParOf" srcId="{19996F83-CDCD-4B7E-957F-18EBD6956030}" destId="{8B2E5689-6452-4006-9D45-F1C36E3FAF2A}" srcOrd="2" destOrd="0" presId="urn:microsoft.com/office/officeart/2009/3/layout/PieProcess"/>
    <dgm:cxn modelId="{1A66BAE8-BDDC-4D2A-9AED-B90430C2E316}" type="presParOf" srcId="{1D995665-FD97-4F90-86D2-C959969BE130}" destId="{FD9572D3-5D29-4127-BFD7-8E6BC9B41C32}" srcOrd="9" destOrd="0" presId="urn:microsoft.com/office/officeart/2009/3/layout/PieProcess"/>
    <dgm:cxn modelId="{14F6E523-5069-43B6-85EF-686937A614F4}" type="presParOf" srcId="{1D995665-FD97-4F90-86D2-C959969BE130}" destId="{FB8623D6-DC93-419D-97EA-EB424588F5B3}" srcOrd="10" destOrd="0" presId="urn:microsoft.com/office/officeart/2009/3/layout/PieProcess"/>
    <dgm:cxn modelId="{A61EC4EC-AC34-470F-97AF-7F9AB5AFA1A6}" type="presParOf" srcId="{FB8623D6-DC93-419D-97EA-EB424588F5B3}" destId="{D2DC2A71-6B10-4995-B61A-17F9DC2D6ED1}" srcOrd="0" destOrd="0" presId="urn:microsoft.com/office/officeart/2009/3/layout/Pi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0D979F-E5DD-423D-B1EE-26F78402E0CC}" type="doc">
      <dgm:prSet loTypeId="urn:microsoft.com/office/officeart/2011/layout/RadialPictureList" loCatId="picture" qsTypeId="urn:microsoft.com/office/officeart/2005/8/quickstyle/3d1" qsCatId="3D" csTypeId="urn:microsoft.com/office/officeart/2005/8/colors/accent1_2" csCatId="accent1" phldr="1"/>
      <dgm:spPr/>
      <dgm:t>
        <a:bodyPr/>
        <a:lstStyle/>
        <a:p>
          <a:endParaRPr lang="en-US"/>
        </a:p>
      </dgm:t>
    </dgm:pt>
    <dgm:pt modelId="{FD008CB2-8780-43FA-8C3B-E6F1EC17BFD8}">
      <dgm:prSet phldrT="[Text]" custT="1"/>
      <dgm:spPr/>
      <dgm:t>
        <a:bodyPr/>
        <a:lstStyle/>
        <a:p>
          <a:r>
            <a:rPr lang="en-US" sz="4000" kern="1200" dirty="0">
              <a:solidFill>
                <a:srgbClr val="CA250C"/>
              </a:solidFill>
              <a:latin typeface="Museo Moderno"/>
              <a:ea typeface="+mn-ea"/>
              <a:cs typeface="+mn-cs"/>
            </a:rPr>
            <a:t>Consultancy</a:t>
          </a:r>
        </a:p>
      </dgm:t>
    </dgm:pt>
    <dgm:pt modelId="{78DB9694-8CB4-419A-B1F8-00ED3967A627}" type="parTrans" cxnId="{0351D3F9-4AA7-4C89-A3AF-B7BAC363FE9C}">
      <dgm:prSet/>
      <dgm:spPr/>
      <dgm:t>
        <a:bodyPr/>
        <a:lstStyle/>
        <a:p>
          <a:endParaRPr lang="en-US"/>
        </a:p>
      </dgm:t>
    </dgm:pt>
    <dgm:pt modelId="{DBF48796-D045-4CBF-8D8F-4C8AFDC1B9D7}" type="sibTrans" cxnId="{0351D3F9-4AA7-4C89-A3AF-B7BAC363FE9C}">
      <dgm:prSet/>
      <dgm:spPr/>
      <dgm:t>
        <a:bodyPr/>
        <a:lstStyle/>
        <a:p>
          <a:endParaRPr lang="en-US"/>
        </a:p>
      </dgm:t>
    </dgm:pt>
    <dgm:pt modelId="{8AC7F503-DA6E-4B08-B385-F4AA6689D9EF}">
      <dgm:prSet phldrT="[Text]" custT="1"/>
      <dgm:spPr/>
      <dgm:t>
        <a:bodyPr/>
        <a:lstStyle/>
        <a:p>
          <a:r>
            <a:rPr lang="en-US" sz="4000" kern="1200" dirty="0">
              <a:solidFill>
                <a:srgbClr val="CA250C"/>
              </a:solidFill>
              <a:latin typeface="Museo Moderno"/>
              <a:ea typeface="+mn-ea"/>
              <a:cs typeface="+mn-cs"/>
            </a:rPr>
            <a:t>Supplying</a:t>
          </a:r>
        </a:p>
      </dgm:t>
    </dgm:pt>
    <dgm:pt modelId="{AB44F08E-3DAF-4470-81AB-F11F1B398E86}" type="parTrans" cxnId="{E7C7362C-D7E6-4E6E-96C2-85123A6E01B7}">
      <dgm:prSet/>
      <dgm:spPr/>
      <dgm:t>
        <a:bodyPr/>
        <a:lstStyle/>
        <a:p>
          <a:endParaRPr lang="en-US"/>
        </a:p>
      </dgm:t>
    </dgm:pt>
    <dgm:pt modelId="{CCCE9B9C-8371-4893-985F-A1EADD0EE55B}" type="sibTrans" cxnId="{E7C7362C-D7E6-4E6E-96C2-85123A6E01B7}">
      <dgm:prSet/>
      <dgm:spPr/>
      <dgm:t>
        <a:bodyPr/>
        <a:lstStyle/>
        <a:p>
          <a:endParaRPr lang="en-US"/>
        </a:p>
      </dgm:t>
    </dgm:pt>
    <dgm:pt modelId="{7C1A1923-95DF-47D7-992C-CAC166F2521A}">
      <dgm:prSet phldrT="[Text]" custT="1"/>
      <dgm:spPr/>
      <dgm:t>
        <a:bodyPr/>
        <a:lstStyle/>
        <a:p>
          <a:r>
            <a:rPr lang="en-US" sz="4000" kern="1200" dirty="0">
              <a:solidFill>
                <a:srgbClr val="CA250C"/>
              </a:solidFill>
              <a:latin typeface="Museo Moderno"/>
              <a:ea typeface="+mn-ea"/>
              <a:cs typeface="+mn-cs"/>
            </a:rPr>
            <a:t>Supervision</a:t>
          </a:r>
        </a:p>
      </dgm:t>
    </dgm:pt>
    <dgm:pt modelId="{55B49BC8-F575-41A0-9BE8-7CF36FD56D39}" type="parTrans" cxnId="{7C19EEEE-B8EE-405E-9D08-9123B4DF46ED}">
      <dgm:prSet/>
      <dgm:spPr/>
      <dgm:t>
        <a:bodyPr/>
        <a:lstStyle/>
        <a:p>
          <a:endParaRPr lang="en-US"/>
        </a:p>
      </dgm:t>
    </dgm:pt>
    <dgm:pt modelId="{1F216493-5E87-41C8-8993-999A4711A333}" type="sibTrans" cxnId="{7C19EEEE-B8EE-405E-9D08-9123B4DF46ED}">
      <dgm:prSet/>
      <dgm:spPr/>
      <dgm:t>
        <a:bodyPr/>
        <a:lstStyle/>
        <a:p>
          <a:endParaRPr lang="en-US"/>
        </a:p>
      </dgm:t>
    </dgm:pt>
    <dgm:pt modelId="{B443A3BD-77D1-4B9D-89AC-5AD5A7915A48}">
      <dgm:prSet phldrT="[Text]"/>
      <dgm:spPr>
        <a:blipFill rotWithShape="0">
          <a:blip xmlns:r="http://schemas.openxmlformats.org/officeDocument/2006/relationships" r:embed="rId1" cstate="print">
            <a:alphaModFix/>
            <a:extLst>
              <a:ext uri="{28A0092B-C50C-407E-A947-70E740481C1C}">
                <a14:useLocalDpi xmlns:a14="http://schemas.microsoft.com/office/drawing/2010/main" val="0"/>
              </a:ext>
            </a:extLst>
          </a:blip>
          <a:srcRect/>
          <a:stretch>
            <a:fillRect t="-21000" b="-21000"/>
          </a:stretch>
        </a:blipFill>
      </dgm:spPr>
      <dgm:t>
        <a:bodyPr/>
        <a:lstStyle/>
        <a:p>
          <a:endParaRPr lang="en-US" dirty="0"/>
        </a:p>
      </dgm:t>
    </dgm:pt>
    <dgm:pt modelId="{B871BE09-DC64-40A1-9886-842BDCB50F7B}" type="sibTrans" cxnId="{7C220CAC-F4FB-43F4-8659-7005E36A0335}">
      <dgm:prSet/>
      <dgm:spPr/>
      <dgm:t>
        <a:bodyPr/>
        <a:lstStyle/>
        <a:p>
          <a:endParaRPr lang="en-US"/>
        </a:p>
      </dgm:t>
    </dgm:pt>
    <dgm:pt modelId="{C8E9B012-9552-40F8-A2B2-1663BDF18A03}" type="parTrans" cxnId="{7C220CAC-F4FB-43F4-8659-7005E36A0335}">
      <dgm:prSet/>
      <dgm:spPr/>
      <dgm:t>
        <a:bodyPr/>
        <a:lstStyle/>
        <a:p>
          <a:endParaRPr lang="en-US"/>
        </a:p>
      </dgm:t>
    </dgm:pt>
    <dgm:pt modelId="{28DA6B00-1D8E-4886-A747-7636A46E6A86}">
      <dgm:prSet/>
      <dgm:spPr/>
      <dgm:t>
        <a:bodyPr/>
        <a:lstStyle/>
        <a:p>
          <a:endParaRPr lang="en-US"/>
        </a:p>
      </dgm:t>
    </dgm:pt>
    <dgm:pt modelId="{E5C41716-4192-48FA-9C52-6ECB029D77D5}" type="parTrans" cxnId="{E8791341-A076-4BD2-AF31-7628E66DD9F6}">
      <dgm:prSet/>
      <dgm:spPr/>
      <dgm:t>
        <a:bodyPr/>
        <a:lstStyle/>
        <a:p>
          <a:endParaRPr lang="en-US"/>
        </a:p>
      </dgm:t>
    </dgm:pt>
    <dgm:pt modelId="{6FFD5784-1032-4546-9D08-437EEA5C06BD}" type="sibTrans" cxnId="{E8791341-A076-4BD2-AF31-7628E66DD9F6}">
      <dgm:prSet/>
      <dgm:spPr/>
      <dgm:t>
        <a:bodyPr/>
        <a:lstStyle/>
        <a:p>
          <a:endParaRPr lang="en-US"/>
        </a:p>
      </dgm:t>
    </dgm:pt>
    <dgm:pt modelId="{6B5140CD-0ED2-49C7-A16C-AB9BB768DB32}" type="pres">
      <dgm:prSet presAssocID="{5E0D979F-E5DD-423D-B1EE-26F78402E0CC}" presName="Name0" presStyleCnt="0">
        <dgm:presLayoutVars>
          <dgm:chMax val="1"/>
          <dgm:chPref val="1"/>
          <dgm:dir/>
          <dgm:resizeHandles/>
        </dgm:presLayoutVars>
      </dgm:prSet>
      <dgm:spPr/>
    </dgm:pt>
    <dgm:pt modelId="{4EC3EEAD-D05D-49B8-8D3D-42EE33BDA8C6}" type="pres">
      <dgm:prSet presAssocID="{B443A3BD-77D1-4B9D-89AC-5AD5A7915A48}" presName="Parent" presStyleLbl="node1" presStyleIdx="0" presStyleCnt="2">
        <dgm:presLayoutVars>
          <dgm:chMax val="4"/>
          <dgm:chPref val="3"/>
        </dgm:presLayoutVars>
      </dgm:prSet>
      <dgm:spPr/>
    </dgm:pt>
    <dgm:pt modelId="{24A5EE73-6562-4B45-9CB4-086F65BE03E9}" type="pres">
      <dgm:prSet presAssocID="{FD008CB2-8780-43FA-8C3B-E6F1EC17BFD8}" presName="Accent" presStyleLbl="node1" presStyleIdx="1" presStyleCnt="2"/>
      <dgm:spPr>
        <a:gradFill rotWithShape="0">
          <a:gsLst>
            <a:gs pos="100000">
              <a:schemeClr val="bg1">
                <a:lumMod val="75000"/>
              </a:schemeClr>
            </a:gs>
            <a:gs pos="0">
              <a:schemeClr val="bg1">
                <a:lumMod val="65000"/>
              </a:schemeClr>
            </a:gs>
            <a:gs pos="100000">
              <a:schemeClr val="accent1">
                <a:hueOff val="0"/>
                <a:satOff val="0"/>
                <a:lumOff val="0"/>
                <a:alphaOff val="0"/>
                <a:shade val="94000"/>
                <a:satMod val="135000"/>
              </a:schemeClr>
            </a:gs>
          </a:gsLst>
        </a:gradFill>
      </dgm:spPr>
    </dgm:pt>
    <dgm:pt modelId="{0EE348E8-9EF1-4107-9F9D-0E1A2D1A659A}" type="pres">
      <dgm:prSet presAssocID="{FD008CB2-8780-43FA-8C3B-E6F1EC17BFD8}" presName="Image1" presStyleLbl="fgImgPlace1" presStyleIdx="0"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A1A756B0-04B5-45E5-AEBD-D783D7AD3B62}" type="pres">
      <dgm:prSet presAssocID="{FD008CB2-8780-43FA-8C3B-E6F1EC17BFD8}" presName="Child1" presStyleLbl="revTx" presStyleIdx="0" presStyleCnt="3" custScaleX="127839" custLinFactNeighborX="21001" custLinFactNeighborY="-6313">
        <dgm:presLayoutVars>
          <dgm:chMax val="0"/>
          <dgm:chPref val="0"/>
          <dgm:bulletEnabled val="1"/>
        </dgm:presLayoutVars>
      </dgm:prSet>
      <dgm:spPr/>
    </dgm:pt>
    <dgm:pt modelId="{0299244D-E245-48D9-936E-FF5293B4FD16}" type="pres">
      <dgm:prSet presAssocID="{8AC7F503-DA6E-4B08-B385-F4AA6689D9EF}" presName="Image2" presStyleCnt="0"/>
      <dgm:spPr/>
    </dgm:pt>
    <dgm:pt modelId="{DB752317-F600-4201-84E6-5AE5431CA7F6}" type="pres">
      <dgm:prSet presAssocID="{8AC7F503-DA6E-4B08-B385-F4AA6689D9EF}" presName="Image" presStyleLbl="fgImgPlace1" presStyleIdx="1"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8000" r="-8000"/>
          </a:stretch>
        </a:blipFill>
      </dgm:spPr>
    </dgm:pt>
    <dgm:pt modelId="{F65CDFC7-53BE-4878-A0D5-5274EB16EA39}" type="pres">
      <dgm:prSet presAssocID="{8AC7F503-DA6E-4B08-B385-F4AA6689D9EF}" presName="Child2" presStyleLbl="revTx" presStyleIdx="1" presStyleCnt="3" custScaleX="111991">
        <dgm:presLayoutVars>
          <dgm:chMax val="0"/>
          <dgm:chPref val="0"/>
          <dgm:bulletEnabled val="1"/>
        </dgm:presLayoutVars>
      </dgm:prSet>
      <dgm:spPr/>
    </dgm:pt>
    <dgm:pt modelId="{6829DA30-A101-462E-B397-68F76DC56D24}" type="pres">
      <dgm:prSet presAssocID="{7C1A1923-95DF-47D7-992C-CAC166F2521A}" presName="Image3" presStyleCnt="0"/>
      <dgm:spPr/>
    </dgm:pt>
    <dgm:pt modelId="{457C6B1F-7F02-4162-B84E-3DF3E808A2FC}" type="pres">
      <dgm:prSet presAssocID="{7C1A1923-95DF-47D7-992C-CAC166F2521A}" presName="Image" presStyleLbl="fgImgPlace1" presStyleIdx="2" presStyleCnt="3"/>
      <dgm:spPr>
        <a:blipFill dpi="0" rotWithShape="1">
          <a:blip xmlns:r="http://schemas.openxmlformats.org/officeDocument/2006/relationships" r:embed="rId4" cstate="print">
            <a:extLst>
              <a:ext uri="{28A0092B-C50C-407E-A947-70E740481C1C}">
                <a14:useLocalDpi xmlns:a14="http://schemas.microsoft.com/office/drawing/2010/main" val="0"/>
              </a:ext>
            </a:extLst>
          </a:blip>
          <a:srcRect/>
          <a:stretch>
            <a:fillRect l="-71411" t="6334" r="-6589" b="-6334"/>
          </a:stretch>
        </a:blipFill>
      </dgm:spPr>
    </dgm:pt>
    <dgm:pt modelId="{F00EE969-D80E-4155-B7D9-63C9A757717E}" type="pres">
      <dgm:prSet presAssocID="{7C1A1923-95DF-47D7-992C-CAC166F2521A}" presName="Child3" presStyleLbl="revTx" presStyleIdx="2" presStyleCnt="3" custScaleX="115272" custLinFactNeighborX="13935" custLinFactNeighborY="-883">
        <dgm:presLayoutVars>
          <dgm:chMax val="0"/>
          <dgm:chPref val="0"/>
          <dgm:bulletEnabled val="1"/>
        </dgm:presLayoutVars>
      </dgm:prSet>
      <dgm:spPr/>
    </dgm:pt>
  </dgm:ptLst>
  <dgm:cxnLst>
    <dgm:cxn modelId="{4F55A914-7169-48F3-90E0-D245DC52DA1F}" type="presOf" srcId="{7C1A1923-95DF-47D7-992C-CAC166F2521A}" destId="{F00EE969-D80E-4155-B7D9-63C9A757717E}" srcOrd="0" destOrd="0" presId="urn:microsoft.com/office/officeart/2011/layout/RadialPictureList"/>
    <dgm:cxn modelId="{6C443916-AC48-4FE3-B7B8-E08E878B6390}" type="presOf" srcId="{8AC7F503-DA6E-4B08-B385-F4AA6689D9EF}" destId="{F65CDFC7-53BE-4878-A0D5-5274EB16EA39}" srcOrd="0" destOrd="0" presId="urn:microsoft.com/office/officeart/2011/layout/RadialPictureList"/>
    <dgm:cxn modelId="{E7C7362C-D7E6-4E6E-96C2-85123A6E01B7}" srcId="{B443A3BD-77D1-4B9D-89AC-5AD5A7915A48}" destId="{8AC7F503-DA6E-4B08-B385-F4AA6689D9EF}" srcOrd="1" destOrd="0" parTransId="{AB44F08E-3DAF-4470-81AB-F11F1B398E86}" sibTransId="{CCCE9B9C-8371-4893-985F-A1EADD0EE55B}"/>
    <dgm:cxn modelId="{FEE2ED40-0F3F-4D21-8CAF-2F4FE96B1854}" type="presOf" srcId="{FD008CB2-8780-43FA-8C3B-E6F1EC17BFD8}" destId="{A1A756B0-04B5-45E5-AEBD-D783D7AD3B62}" srcOrd="0" destOrd="0" presId="urn:microsoft.com/office/officeart/2011/layout/RadialPictureList"/>
    <dgm:cxn modelId="{E8791341-A076-4BD2-AF31-7628E66DD9F6}" srcId="{5E0D979F-E5DD-423D-B1EE-26F78402E0CC}" destId="{28DA6B00-1D8E-4886-A747-7636A46E6A86}" srcOrd="1" destOrd="0" parTransId="{E5C41716-4192-48FA-9C52-6ECB029D77D5}" sibTransId="{6FFD5784-1032-4546-9D08-437EEA5C06BD}"/>
    <dgm:cxn modelId="{3DC35569-E483-436A-9202-00F2741701BE}" type="presOf" srcId="{B443A3BD-77D1-4B9D-89AC-5AD5A7915A48}" destId="{4EC3EEAD-D05D-49B8-8D3D-42EE33BDA8C6}" srcOrd="0" destOrd="0" presId="urn:microsoft.com/office/officeart/2011/layout/RadialPictureList"/>
    <dgm:cxn modelId="{7C220CAC-F4FB-43F4-8659-7005E36A0335}" srcId="{5E0D979F-E5DD-423D-B1EE-26F78402E0CC}" destId="{B443A3BD-77D1-4B9D-89AC-5AD5A7915A48}" srcOrd="0" destOrd="0" parTransId="{C8E9B012-9552-40F8-A2B2-1663BDF18A03}" sibTransId="{B871BE09-DC64-40A1-9886-842BDCB50F7B}"/>
    <dgm:cxn modelId="{3FAE12B2-34D2-44BB-A919-C48C36525963}" type="presOf" srcId="{5E0D979F-E5DD-423D-B1EE-26F78402E0CC}" destId="{6B5140CD-0ED2-49C7-A16C-AB9BB768DB32}" srcOrd="0" destOrd="0" presId="urn:microsoft.com/office/officeart/2011/layout/RadialPictureList"/>
    <dgm:cxn modelId="{7C19EEEE-B8EE-405E-9D08-9123B4DF46ED}" srcId="{B443A3BD-77D1-4B9D-89AC-5AD5A7915A48}" destId="{7C1A1923-95DF-47D7-992C-CAC166F2521A}" srcOrd="2" destOrd="0" parTransId="{55B49BC8-F575-41A0-9BE8-7CF36FD56D39}" sibTransId="{1F216493-5E87-41C8-8993-999A4711A333}"/>
    <dgm:cxn modelId="{0351D3F9-4AA7-4C89-A3AF-B7BAC363FE9C}" srcId="{B443A3BD-77D1-4B9D-89AC-5AD5A7915A48}" destId="{FD008CB2-8780-43FA-8C3B-E6F1EC17BFD8}" srcOrd="0" destOrd="0" parTransId="{78DB9694-8CB4-419A-B1F8-00ED3967A627}" sibTransId="{DBF48796-D045-4CBF-8D8F-4C8AFDC1B9D7}"/>
    <dgm:cxn modelId="{9546FE53-5CB6-485E-8C51-80AA980278C0}" type="presParOf" srcId="{6B5140CD-0ED2-49C7-A16C-AB9BB768DB32}" destId="{4EC3EEAD-D05D-49B8-8D3D-42EE33BDA8C6}" srcOrd="0" destOrd="0" presId="urn:microsoft.com/office/officeart/2011/layout/RadialPictureList"/>
    <dgm:cxn modelId="{A751656C-547A-4765-9272-BF5798860858}" type="presParOf" srcId="{6B5140CD-0ED2-49C7-A16C-AB9BB768DB32}" destId="{24A5EE73-6562-4B45-9CB4-086F65BE03E9}" srcOrd="1" destOrd="0" presId="urn:microsoft.com/office/officeart/2011/layout/RadialPictureList"/>
    <dgm:cxn modelId="{A49AE531-5558-4529-8634-21EC862269FD}" type="presParOf" srcId="{6B5140CD-0ED2-49C7-A16C-AB9BB768DB32}" destId="{0EE348E8-9EF1-4107-9F9D-0E1A2D1A659A}" srcOrd="2" destOrd="0" presId="urn:microsoft.com/office/officeart/2011/layout/RadialPictureList"/>
    <dgm:cxn modelId="{04B0DBDF-A47A-454D-97F1-445AA67A71FF}" type="presParOf" srcId="{6B5140CD-0ED2-49C7-A16C-AB9BB768DB32}" destId="{A1A756B0-04B5-45E5-AEBD-D783D7AD3B62}" srcOrd="3" destOrd="0" presId="urn:microsoft.com/office/officeart/2011/layout/RadialPictureList"/>
    <dgm:cxn modelId="{A1998D74-480B-4C15-918A-DB67DA932577}" type="presParOf" srcId="{6B5140CD-0ED2-49C7-A16C-AB9BB768DB32}" destId="{0299244D-E245-48D9-936E-FF5293B4FD16}" srcOrd="4" destOrd="0" presId="urn:microsoft.com/office/officeart/2011/layout/RadialPictureList"/>
    <dgm:cxn modelId="{1F278174-5548-4B16-94E8-6FFFA7C4143C}" type="presParOf" srcId="{0299244D-E245-48D9-936E-FF5293B4FD16}" destId="{DB752317-F600-4201-84E6-5AE5431CA7F6}" srcOrd="0" destOrd="0" presId="urn:microsoft.com/office/officeart/2011/layout/RadialPictureList"/>
    <dgm:cxn modelId="{53379008-3C4B-4909-86B8-D57F7D92C1C7}" type="presParOf" srcId="{6B5140CD-0ED2-49C7-A16C-AB9BB768DB32}" destId="{F65CDFC7-53BE-4878-A0D5-5274EB16EA39}" srcOrd="5" destOrd="0" presId="urn:microsoft.com/office/officeart/2011/layout/RadialPictureList"/>
    <dgm:cxn modelId="{21B47D0C-049C-4C40-82C5-A5EBCF7EFA24}" type="presParOf" srcId="{6B5140CD-0ED2-49C7-A16C-AB9BB768DB32}" destId="{6829DA30-A101-462E-B397-68F76DC56D24}" srcOrd="6" destOrd="0" presId="urn:microsoft.com/office/officeart/2011/layout/RadialPictureList"/>
    <dgm:cxn modelId="{577A7156-2B7E-4378-B8DF-8AB53FACA6FB}" type="presParOf" srcId="{6829DA30-A101-462E-B397-68F76DC56D24}" destId="{457C6B1F-7F02-4162-B84E-3DF3E808A2FC}" srcOrd="0" destOrd="0" presId="urn:microsoft.com/office/officeart/2011/layout/RadialPictureList"/>
    <dgm:cxn modelId="{7F84674E-67CF-4575-91BB-44995DFA2A8A}" type="presParOf" srcId="{6B5140CD-0ED2-49C7-A16C-AB9BB768DB32}" destId="{F00EE969-D80E-4155-B7D9-63C9A757717E}"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78FD6B-4ADC-4E80-BB64-21228C75AE75}">
      <dsp:nvSpPr>
        <dsp:cNvPr id="0" name=""/>
        <dsp:cNvSpPr/>
      </dsp:nvSpPr>
      <dsp:spPr>
        <a:xfrm>
          <a:off x="5199" y="1006345"/>
          <a:ext cx="1555871" cy="1751313"/>
        </a:xfrm>
        <a:prstGeom prst="chord">
          <a:avLst>
            <a:gd name="adj1" fmla="val 4800000"/>
            <a:gd name="adj2" fmla="val 16800000"/>
          </a:avLst>
        </a:prstGeom>
        <a:gradFill rotWithShape="0">
          <a:gsLst>
            <a:gs pos="100000">
              <a:prstClr val="white">
                <a:lumMod val="75000"/>
              </a:prstClr>
            </a:gs>
            <a:gs pos="100000">
              <a:srgbClr val="C0504D">
                <a:tint val="40000"/>
                <a:hueOff val="0"/>
                <a:satOff val="0"/>
                <a:lumOff val="0"/>
                <a:alphaOff val="0"/>
                <a:shade val="94000"/>
                <a:satMod val="135000"/>
              </a:srgb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9216475E-AF72-4DC5-B5BC-3A174F45DCE6}">
      <dsp:nvSpPr>
        <dsp:cNvPr id="0" name=""/>
        <dsp:cNvSpPr/>
      </dsp:nvSpPr>
      <dsp:spPr>
        <a:xfrm>
          <a:off x="160786" y="1115509"/>
          <a:ext cx="1244697" cy="1401050"/>
        </a:xfrm>
        <a:prstGeom prst="pie">
          <a:avLst>
            <a:gd name="adj1" fmla="val 12600000"/>
            <a:gd name="adj2" fmla="val 1620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62B6D2FE-2192-475D-9C7C-6965F3FE60D3}">
      <dsp:nvSpPr>
        <dsp:cNvPr id="0" name=""/>
        <dsp:cNvSpPr/>
      </dsp:nvSpPr>
      <dsp:spPr>
        <a:xfrm rot="16200000">
          <a:off x="-1606758" y="4613758"/>
          <a:ext cx="4292524" cy="80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ctr" defTabSz="1244600">
            <a:lnSpc>
              <a:spcPct val="90000"/>
            </a:lnSpc>
            <a:spcBef>
              <a:spcPct val="0"/>
            </a:spcBef>
            <a:spcAft>
              <a:spcPct val="35000"/>
            </a:spcAft>
            <a:buNone/>
          </a:pPr>
          <a:r>
            <a:rPr lang="en-US" sz="2800" b="1" kern="1200" dirty="0">
              <a:solidFill>
                <a:srgbClr val="D42F12"/>
              </a:solidFill>
              <a:latin typeface="Montserrat" panose="00000500000000000000" pitchFamily="2" charset="0"/>
            </a:rPr>
            <a:t>Initial Consultation</a:t>
          </a:r>
        </a:p>
      </dsp:txBody>
      <dsp:txXfrm>
        <a:off x="-1606758" y="4613758"/>
        <a:ext cx="4292524" cy="803790"/>
      </dsp:txXfrm>
    </dsp:sp>
    <dsp:sp modelId="{6B7227DE-7F39-4F98-88F4-53B44B85FA25}">
      <dsp:nvSpPr>
        <dsp:cNvPr id="0" name=""/>
        <dsp:cNvSpPr/>
      </dsp:nvSpPr>
      <dsp:spPr>
        <a:xfrm>
          <a:off x="1075634" y="2566081"/>
          <a:ext cx="4022812" cy="3822668"/>
        </a:xfrm>
        <a:prstGeom prst="flowChartAlternateProcess">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977900">
            <a:lnSpc>
              <a:spcPct val="100000"/>
            </a:lnSpc>
            <a:spcBef>
              <a:spcPct val="0"/>
            </a:spcBef>
            <a:spcAft>
              <a:spcPts val="1800"/>
            </a:spcAft>
            <a:buFont typeface="Arial" panose="020B0604020202020204" pitchFamily="34" charset="0"/>
            <a:buNone/>
          </a:pPr>
          <a:r>
            <a:rPr lang="en-US" sz="2200" b="0" kern="1200" dirty="0">
              <a:latin typeface="Montserrat" panose="00000500000000000000" pitchFamily="2" charset="0"/>
            </a:rPr>
            <a:t>- Initial Feasibility Study </a:t>
          </a:r>
        </a:p>
        <a:p>
          <a:pPr marL="0" lvl="0" indent="0" algn="l" defTabSz="977900">
            <a:lnSpc>
              <a:spcPct val="100000"/>
            </a:lnSpc>
            <a:spcBef>
              <a:spcPct val="0"/>
            </a:spcBef>
            <a:spcAft>
              <a:spcPts val="1800"/>
            </a:spcAft>
            <a:buFont typeface="Arial" panose="020B0604020202020204" pitchFamily="34" charset="0"/>
            <a:buNone/>
          </a:pPr>
          <a:r>
            <a:rPr lang="en-US" sz="2200" b="0" kern="1200" dirty="0">
              <a:latin typeface="Montserrat" panose="00000500000000000000" pitchFamily="2" charset="0"/>
            </a:rPr>
            <a:t>- ROI &amp; Economics Calculation</a:t>
          </a:r>
        </a:p>
        <a:p>
          <a:pPr marL="0" lvl="0" indent="0" algn="l" defTabSz="977900">
            <a:lnSpc>
              <a:spcPct val="100000"/>
            </a:lnSpc>
            <a:spcBef>
              <a:spcPct val="0"/>
            </a:spcBef>
            <a:spcAft>
              <a:spcPts val="1800"/>
            </a:spcAft>
            <a:buFont typeface="Arial" panose="020B0604020202020204" pitchFamily="34" charset="0"/>
            <a:buNone/>
          </a:pPr>
          <a:r>
            <a:rPr lang="en-US" sz="2200" b="0" kern="1200" dirty="0">
              <a:latin typeface="Montserrat" panose="00000500000000000000" pitchFamily="2" charset="0"/>
            </a:rPr>
            <a:t>- Payment Scenarios  (Bank Funding, Developer, Cash)</a:t>
          </a:r>
        </a:p>
        <a:p>
          <a:pPr marL="0" lvl="0" indent="0" algn="l" defTabSz="977900">
            <a:lnSpc>
              <a:spcPct val="100000"/>
            </a:lnSpc>
            <a:spcBef>
              <a:spcPct val="0"/>
            </a:spcBef>
            <a:spcAft>
              <a:spcPts val="1800"/>
            </a:spcAft>
            <a:buFont typeface="Arial" panose="020B0604020202020204" pitchFamily="34" charset="0"/>
            <a:buNone/>
          </a:pPr>
          <a:r>
            <a:rPr lang="en-US" sz="2200" b="0" kern="1200" dirty="0">
              <a:latin typeface="Montserrat" panose="00000500000000000000" pitchFamily="2" charset="0"/>
            </a:rPr>
            <a:t>- Contracting, EPCs, Developers prequalified list</a:t>
          </a:r>
        </a:p>
      </dsp:txBody>
      <dsp:txXfrm>
        <a:off x="1262238" y="2752685"/>
        <a:ext cx="3649604" cy="3449460"/>
      </dsp:txXfrm>
    </dsp:sp>
    <dsp:sp modelId="{4C295676-14D7-4D2A-8A07-A4AF7A5FC9A9}">
      <dsp:nvSpPr>
        <dsp:cNvPr id="0" name=""/>
        <dsp:cNvSpPr/>
      </dsp:nvSpPr>
      <dsp:spPr>
        <a:xfrm>
          <a:off x="5682437" y="1038016"/>
          <a:ext cx="1573072" cy="1637777"/>
        </a:xfrm>
        <a:prstGeom prst="chord">
          <a:avLst>
            <a:gd name="adj1" fmla="val 4800000"/>
            <a:gd name="adj2" fmla="val 16800000"/>
          </a:avLst>
        </a:prstGeom>
        <a:gradFill rotWithShape="0">
          <a:gsLst>
            <a:gs pos="100000">
              <a:schemeClr val="bg1">
                <a:lumMod val="75000"/>
              </a:schemeClr>
            </a:gs>
            <a:gs pos="100000">
              <a:schemeClr val="accent2">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FDF0F42E-9520-4F1E-983D-7C60CB1A2FCF}">
      <dsp:nvSpPr>
        <dsp:cNvPr id="0" name=""/>
        <dsp:cNvSpPr/>
      </dsp:nvSpPr>
      <dsp:spPr>
        <a:xfrm>
          <a:off x="5839744" y="1201793"/>
          <a:ext cx="1258457" cy="1310222"/>
        </a:xfrm>
        <a:prstGeom prst="pie">
          <a:avLst>
            <a:gd name="adj1" fmla="val 9000000"/>
            <a:gd name="adj2" fmla="val 1620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7534A92A-A2E5-451C-9765-C8BBF4D29817}">
      <dsp:nvSpPr>
        <dsp:cNvPr id="0" name=""/>
        <dsp:cNvSpPr/>
      </dsp:nvSpPr>
      <dsp:spPr>
        <a:xfrm rot="16200000">
          <a:off x="3827698" y="4997912"/>
          <a:ext cx="4668786" cy="80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422400">
            <a:lnSpc>
              <a:spcPct val="90000"/>
            </a:lnSpc>
            <a:spcBef>
              <a:spcPct val="0"/>
            </a:spcBef>
            <a:spcAft>
              <a:spcPct val="35000"/>
            </a:spcAft>
            <a:buNone/>
          </a:pPr>
          <a:r>
            <a:rPr lang="en-US" sz="3200" b="1" kern="1200" dirty="0">
              <a:solidFill>
                <a:srgbClr val="D42F12"/>
              </a:solidFill>
              <a:latin typeface="Montserrat" panose="00000500000000000000" pitchFamily="2" charset="0"/>
            </a:rPr>
            <a:t>Full Technical Consultation</a:t>
          </a:r>
        </a:p>
      </dsp:txBody>
      <dsp:txXfrm>
        <a:off x="3827698" y="4997912"/>
        <a:ext cx="4668786" cy="803790"/>
      </dsp:txXfrm>
    </dsp:sp>
    <dsp:sp modelId="{2627E030-2E26-4EB5-B693-244A0DD37DCB}">
      <dsp:nvSpPr>
        <dsp:cNvPr id="0" name=""/>
        <dsp:cNvSpPr/>
      </dsp:nvSpPr>
      <dsp:spPr>
        <a:xfrm>
          <a:off x="7078542" y="2687534"/>
          <a:ext cx="5107716" cy="31431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977900">
            <a:lnSpc>
              <a:spcPct val="100000"/>
            </a:lnSpc>
            <a:spcBef>
              <a:spcPct val="0"/>
            </a:spcBef>
            <a:spcAft>
              <a:spcPts val="1200"/>
            </a:spcAft>
            <a:buNone/>
          </a:pPr>
          <a:r>
            <a:rPr lang="en-US" sz="2200" kern="1200" dirty="0"/>
            <a:t>- </a:t>
          </a:r>
          <a:r>
            <a:rPr lang="en-US" sz="2200" b="0" kern="1200" dirty="0">
              <a:solidFill>
                <a:prstClr val="black">
                  <a:hueOff val="0"/>
                  <a:satOff val="0"/>
                  <a:lumOff val="0"/>
                  <a:alphaOff val="0"/>
                </a:prstClr>
              </a:solidFill>
              <a:latin typeface="Montserrat" panose="00000500000000000000" pitchFamily="2" charset="0"/>
              <a:ea typeface="+mn-ea"/>
              <a:cs typeface="+mn-cs"/>
            </a:rPr>
            <a:t>Detailed Feasibility Study</a:t>
          </a:r>
        </a:p>
        <a:p>
          <a:pPr marL="0" lvl="0" indent="0" algn="l" defTabSz="977900">
            <a:lnSpc>
              <a:spcPct val="100000"/>
            </a:lnSpc>
            <a:spcBef>
              <a:spcPct val="0"/>
            </a:spcBef>
            <a:spcAft>
              <a:spcPts val="12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Technical Book , Technical Design &amp; Specs preparation</a:t>
          </a:r>
        </a:p>
        <a:p>
          <a:pPr marL="0" lvl="0" indent="0" algn="l" defTabSz="977900">
            <a:lnSpc>
              <a:spcPct val="100000"/>
            </a:lnSpc>
            <a:spcBef>
              <a:spcPct val="0"/>
            </a:spcBef>
            <a:spcAft>
              <a:spcPts val="12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Confirmed for Approved listed  (Products, EPC, Developer, Contractor )</a:t>
          </a:r>
        </a:p>
        <a:p>
          <a:pPr marL="0" lvl="0" indent="0" algn="l" defTabSz="977900">
            <a:lnSpc>
              <a:spcPct val="100000"/>
            </a:lnSpc>
            <a:spcBef>
              <a:spcPct val="0"/>
            </a:spcBef>
            <a:spcAft>
              <a:spcPts val="12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Contracts Supervision technically and commercially evolution</a:t>
          </a:r>
        </a:p>
        <a:p>
          <a:pPr marL="0" lvl="0" indent="0" algn="l" defTabSz="977900">
            <a:lnSpc>
              <a:spcPct val="100000"/>
            </a:lnSpc>
            <a:spcBef>
              <a:spcPct val="0"/>
            </a:spcBef>
            <a:spcAft>
              <a:spcPts val="12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Developing suppliers in case of client request </a:t>
          </a:r>
        </a:p>
      </dsp:txBody>
      <dsp:txXfrm>
        <a:off x="7078542" y="2687534"/>
        <a:ext cx="5107716" cy="3143144"/>
      </dsp:txXfrm>
    </dsp:sp>
    <dsp:sp modelId="{EBC14854-228A-465B-9D07-746779372F16}">
      <dsp:nvSpPr>
        <dsp:cNvPr id="0" name=""/>
        <dsp:cNvSpPr/>
      </dsp:nvSpPr>
      <dsp:spPr>
        <a:xfrm>
          <a:off x="12461780" y="1027384"/>
          <a:ext cx="1573005" cy="1667169"/>
        </a:xfrm>
        <a:prstGeom prst="chord">
          <a:avLst>
            <a:gd name="adj1" fmla="val 4800000"/>
            <a:gd name="adj2" fmla="val 16800000"/>
          </a:avLst>
        </a:prstGeom>
        <a:gradFill rotWithShape="0">
          <a:gsLst>
            <a:gs pos="100000">
              <a:prstClr val="white">
                <a:lumMod val="75000"/>
              </a:prstClr>
            </a:gs>
            <a:gs pos="100000">
              <a:srgbClr val="C0504D">
                <a:tint val="40000"/>
                <a:hueOff val="0"/>
                <a:satOff val="0"/>
                <a:lumOff val="0"/>
                <a:alphaOff val="0"/>
                <a:shade val="94000"/>
                <a:satMod val="135000"/>
              </a:srgb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D3BC236-4931-48B7-B7CD-946D3EDF3176}">
      <dsp:nvSpPr>
        <dsp:cNvPr id="0" name=""/>
        <dsp:cNvSpPr/>
      </dsp:nvSpPr>
      <dsp:spPr>
        <a:xfrm>
          <a:off x="12619081" y="1194106"/>
          <a:ext cx="1258404" cy="1333724"/>
        </a:xfrm>
        <a:prstGeom prst="pie">
          <a:avLst>
            <a:gd name="adj1" fmla="val 5400000"/>
            <a:gd name="adj2" fmla="val 1620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B2E5689-6452-4006-9D45-F1C36E3FAF2A}">
      <dsp:nvSpPr>
        <dsp:cNvPr id="0" name=""/>
        <dsp:cNvSpPr/>
      </dsp:nvSpPr>
      <dsp:spPr>
        <a:xfrm rot="16200000">
          <a:off x="11037858" y="4567645"/>
          <a:ext cx="3884989" cy="80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244600">
            <a:lnSpc>
              <a:spcPct val="90000"/>
            </a:lnSpc>
            <a:spcBef>
              <a:spcPct val="0"/>
            </a:spcBef>
            <a:spcAft>
              <a:spcPct val="35000"/>
            </a:spcAft>
            <a:buNone/>
          </a:pPr>
          <a:r>
            <a:rPr lang="en-US" sz="2800" b="1" kern="1200" dirty="0">
              <a:solidFill>
                <a:srgbClr val="D42F12"/>
              </a:solidFill>
              <a:latin typeface="Montserrat" panose="00000500000000000000" pitchFamily="2" charset="0"/>
            </a:rPr>
            <a:t>Supervision</a:t>
          </a:r>
          <a:r>
            <a:rPr lang="en-US" sz="2800" b="1" kern="1200" baseline="0" dirty="0">
              <a:solidFill>
                <a:srgbClr val="D42F12"/>
              </a:solidFill>
              <a:latin typeface="Montserrat" panose="00000500000000000000" pitchFamily="2" charset="0"/>
            </a:rPr>
            <a:t> Consultation</a:t>
          </a:r>
          <a:endParaRPr lang="en-US" sz="2800" b="1" kern="1200" dirty="0">
            <a:solidFill>
              <a:srgbClr val="D42F12"/>
            </a:solidFill>
            <a:latin typeface="Montserrat" panose="00000500000000000000" pitchFamily="2" charset="0"/>
          </a:endParaRPr>
        </a:p>
      </dsp:txBody>
      <dsp:txXfrm>
        <a:off x="11037858" y="4567645"/>
        <a:ext cx="3884989" cy="803790"/>
      </dsp:txXfrm>
    </dsp:sp>
    <dsp:sp modelId="{D2DC2A71-6B10-4995-B61A-17F9DC2D6ED1}">
      <dsp:nvSpPr>
        <dsp:cNvPr id="0" name=""/>
        <dsp:cNvSpPr/>
      </dsp:nvSpPr>
      <dsp:spPr>
        <a:xfrm>
          <a:off x="13632890" y="2812523"/>
          <a:ext cx="3887909" cy="2350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977900">
            <a:lnSpc>
              <a:spcPct val="90000"/>
            </a:lnSpc>
            <a:spcBef>
              <a:spcPct val="0"/>
            </a:spcBef>
            <a:spcAft>
              <a:spcPts val="1800"/>
            </a:spcAft>
            <a:buNone/>
          </a:pPr>
          <a:r>
            <a:rPr lang="en-US" sz="2200" kern="1200" dirty="0"/>
            <a:t>- </a:t>
          </a:r>
          <a:r>
            <a:rPr lang="en-US" sz="2200" b="0" kern="1200" dirty="0">
              <a:solidFill>
                <a:prstClr val="black">
                  <a:hueOff val="0"/>
                  <a:satOff val="0"/>
                  <a:lumOff val="0"/>
                  <a:alphaOff val="0"/>
                </a:prstClr>
              </a:solidFill>
              <a:latin typeface="Montserrat" panose="00000500000000000000" pitchFamily="2" charset="0"/>
              <a:ea typeface="+mn-ea"/>
              <a:cs typeface="+mn-cs"/>
            </a:rPr>
            <a:t>Products inspection process</a:t>
          </a:r>
        </a:p>
        <a:p>
          <a:pPr marL="0" lvl="0" indent="0" algn="l" defTabSz="977900">
            <a:lnSpc>
              <a:spcPct val="90000"/>
            </a:lnSpc>
            <a:spcBef>
              <a:spcPct val="0"/>
            </a:spcBef>
            <a:spcAft>
              <a:spcPts val="18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Approval for Comply statement for supplying products </a:t>
          </a:r>
        </a:p>
        <a:p>
          <a:pPr marL="0" lvl="0" indent="0" algn="l" defTabSz="977900">
            <a:lnSpc>
              <a:spcPct val="90000"/>
            </a:lnSpc>
            <a:spcBef>
              <a:spcPct val="0"/>
            </a:spcBef>
            <a:spcAft>
              <a:spcPts val="18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Construction supervision and process approval   against EPC, Contractors</a:t>
          </a:r>
        </a:p>
        <a:p>
          <a:pPr marL="0" lvl="0" indent="0" algn="l" defTabSz="977900">
            <a:lnSpc>
              <a:spcPct val="90000"/>
            </a:lnSpc>
            <a:spcBef>
              <a:spcPct val="0"/>
            </a:spcBef>
            <a:spcAft>
              <a:spcPts val="1800"/>
            </a:spcAft>
            <a:buNone/>
          </a:pPr>
          <a:r>
            <a:rPr lang="en-US" sz="2200" b="0" kern="1200" dirty="0">
              <a:solidFill>
                <a:prstClr val="black">
                  <a:hueOff val="0"/>
                  <a:satOff val="0"/>
                  <a:lumOff val="0"/>
                  <a:alphaOff val="0"/>
                </a:prstClr>
              </a:solidFill>
              <a:latin typeface="Montserrat" panose="00000500000000000000" pitchFamily="2" charset="0"/>
              <a:ea typeface="+mn-ea"/>
              <a:cs typeface="+mn-cs"/>
            </a:rPr>
            <a:t>- Final approval at delivery </a:t>
          </a:r>
        </a:p>
      </dsp:txBody>
      <dsp:txXfrm>
        <a:off x="13632890" y="2812523"/>
        <a:ext cx="3887909" cy="23505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C3EEAD-D05D-49B8-8D3D-42EE33BDA8C6}">
      <dsp:nvSpPr>
        <dsp:cNvPr id="0" name=""/>
        <dsp:cNvSpPr/>
      </dsp:nvSpPr>
      <dsp:spPr>
        <a:xfrm>
          <a:off x="1969291" y="2296011"/>
          <a:ext cx="3984886" cy="3985083"/>
        </a:xfrm>
        <a:prstGeom prst="ellipse">
          <a:avLst/>
        </a:prstGeom>
        <a:blipFill rotWithShape="0">
          <a:blip xmlns:r="http://schemas.openxmlformats.org/officeDocument/2006/relationships" r:embed="rId1" cstate="print">
            <a:alphaModFix/>
            <a:extLst>
              <a:ext uri="{28A0092B-C50C-407E-A947-70E740481C1C}">
                <a14:useLocalDpi xmlns:a14="http://schemas.microsoft.com/office/drawing/2010/main" val="0"/>
              </a:ext>
            </a:extLst>
          </a:blip>
          <a:srcRect/>
          <a:stretch>
            <a:fillRect t="-21000" b="-21000"/>
          </a:stretch>
        </a:blip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US" sz="6500" kern="1200" dirty="0"/>
        </a:p>
      </dsp:txBody>
      <dsp:txXfrm>
        <a:off x="2552864" y="2879613"/>
        <a:ext cx="2817740" cy="2817879"/>
      </dsp:txXfrm>
    </dsp:sp>
    <dsp:sp modelId="{24A5EE73-6562-4B45-9CB4-086F65BE03E9}">
      <dsp:nvSpPr>
        <dsp:cNvPr id="0" name=""/>
        <dsp:cNvSpPr/>
      </dsp:nvSpPr>
      <dsp:spPr>
        <a:xfrm>
          <a:off x="-85657" y="80308"/>
          <a:ext cx="8032873" cy="8373783"/>
        </a:xfrm>
        <a:prstGeom prst="blockArc">
          <a:avLst>
            <a:gd name="adj1" fmla="val 17527788"/>
            <a:gd name="adj2" fmla="val 4119114"/>
            <a:gd name="adj3" fmla="val 5750"/>
          </a:avLst>
        </a:prstGeom>
        <a:gradFill rotWithShape="0">
          <a:gsLst>
            <a:gs pos="100000">
              <a:schemeClr val="bg1">
                <a:lumMod val="75000"/>
              </a:schemeClr>
            </a:gs>
            <a:gs pos="0">
              <a:schemeClr val="bg1">
                <a:lumMod val="65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0EE348E8-9EF1-4107-9F9D-0E1A2D1A659A}">
      <dsp:nvSpPr>
        <dsp:cNvPr id="0" name=""/>
        <dsp:cNvSpPr/>
      </dsp:nvSpPr>
      <dsp:spPr>
        <a:xfrm>
          <a:off x="5829166" y="786218"/>
          <a:ext cx="2134718" cy="2135314"/>
        </a:xfrm>
        <a:prstGeom prst="ellipse">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A1A756B0-04B5-45E5-AEBD-D783D7AD3B62}">
      <dsp:nvSpPr>
        <dsp:cNvPr id="0" name=""/>
        <dsp:cNvSpPr/>
      </dsp:nvSpPr>
      <dsp:spPr>
        <a:xfrm>
          <a:off x="8252969" y="690083"/>
          <a:ext cx="3652875" cy="2066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l" defTabSz="1778000">
            <a:lnSpc>
              <a:spcPct val="90000"/>
            </a:lnSpc>
            <a:spcBef>
              <a:spcPct val="0"/>
            </a:spcBef>
            <a:spcAft>
              <a:spcPct val="10000"/>
            </a:spcAft>
            <a:buNone/>
          </a:pPr>
          <a:r>
            <a:rPr lang="en-US" sz="4000" kern="1200" dirty="0">
              <a:solidFill>
                <a:srgbClr val="CA250C"/>
              </a:solidFill>
              <a:latin typeface="Museo Moderno"/>
              <a:ea typeface="+mn-ea"/>
              <a:cs typeface="+mn-cs"/>
            </a:rPr>
            <a:t>Consultancy</a:t>
          </a:r>
        </a:p>
      </dsp:txBody>
      <dsp:txXfrm>
        <a:off x="8252969" y="690083"/>
        <a:ext cx="3652875" cy="2066649"/>
      </dsp:txXfrm>
    </dsp:sp>
    <dsp:sp modelId="{DB752317-F600-4201-84E6-5AE5431CA7F6}">
      <dsp:nvSpPr>
        <dsp:cNvPr id="0" name=""/>
        <dsp:cNvSpPr/>
      </dsp:nvSpPr>
      <dsp:spPr>
        <a:xfrm>
          <a:off x="6654241" y="3215452"/>
          <a:ext cx="2134718" cy="2135314"/>
        </a:xfrm>
        <a:prstGeom prst="ellipse">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8000" r="-8000"/>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F65CDFC7-53BE-4878-A0D5-5274EB16EA39}">
      <dsp:nvSpPr>
        <dsp:cNvPr id="0" name=""/>
        <dsp:cNvSpPr/>
      </dsp:nvSpPr>
      <dsp:spPr>
        <a:xfrm>
          <a:off x="8791468" y="3245598"/>
          <a:ext cx="3200033" cy="2066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l" defTabSz="1778000">
            <a:lnSpc>
              <a:spcPct val="90000"/>
            </a:lnSpc>
            <a:spcBef>
              <a:spcPct val="0"/>
            </a:spcBef>
            <a:spcAft>
              <a:spcPct val="10000"/>
            </a:spcAft>
            <a:buNone/>
          </a:pPr>
          <a:r>
            <a:rPr lang="en-US" sz="4000" kern="1200" dirty="0">
              <a:solidFill>
                <a:srgbClr val="CA250C"/>
              </a:solidFill>
              <a:latin typeface="Museo Moderno"/>
              <a:ea typeface="+mn-ea"/>
              <a:cs typeface="+mn-cs"/>
            </a:rPr>
            <a:t>Supplying</a:t>
          </a:r>
        </a:p>
      </dsp:txBody>
      <dsp:txXfrm>
        <a:off x="8791468" y="3245598"/>
        <a:ext cx="3200033" cy="2066649"/>
      </dsp:txXfrm>
    </dsp:sp>
    <dsp:sp modelId="{457C6B1F-7F02-4162-B84E-3DF3E808A2FC}">
      <dsp:nvSpPr>
        <dsp:cNvPr id="0" name=""/>
        <dsp:cNvSpPr/>
      </dsp:nvSpPr>
      <dsp:spPr>
        <a:xfrm>
          <a:off x="5829166" y="5679019"/>
          <a:ext cx="2134718" cy="2135314"/>
        </a:xfrm>
        <a:prstGeom prst="ellipse">
          <a:avLst/>
        </a:prstGeom>
        <a:blipFill dpi="0" rotWithShape="1">
          <a:blip xmlns:r="http://schemas.openxmlformats.org/officeDocument/2006/relationships" r:embed="rId4" cstate="print">
            <a:extLst>
              <a:ext uri="{28A0092B-C50C-407E-A947-70E740481C1C}">
                <a14:useLocalDpi xmlns:a14="http://schemas.microsoft.com/office/drawing/2010/main" val="0"/>
              </a:ext>
            </a:extLst>
          </a:blip>
          <a:srcRect/>
          <a:stretch>
            <a:fillRect l="-71411" t="6334" r="-6589" b="-6334"/>
          </a:stretch>
        </a:blipFill>
        <a:ln>
          <a:noFill/>
        </a:ln>
        <a:effectLst>
          <a:outerShdw blurRad="40000" dist="23000" dir="5400000" rotWithShape="0">
            <a:srgbClr val="000000">
              <a:alpha val="35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F00EE969-D80E-4155-B7D9-63C9A757717E}">
      <dsp:nvSpPr>
        <dsp:cNvPr id="0" name=""/>
        <dsp:cNvSpPr/>
      </dsp:nvSpPr>
      <dsp:spPr>
        <a:xfrm>
          <a:off x="8305791" y="5704315"/>
          <a:ext cx="3293785" cy="2066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l" defTabSz="1778000">
            <a:lnSpc>
              <a:spcPct val="90000"/>
            </a:lnSpc>
            <a:spcBef>
              <a:spcPct val="0"/>
            </a:spcBef>
            <a:spcAft>
              <a:spcPct val="10000"/>
            </a:spcAft>
            <a:buNone/>
          </a:pPr>
          <a:r>
            <a:rPr lang="en-US" sz="4000" kern="1200" dirty="0">
              <a:solidFill>
                <a:srgbClr val="CA250C"/>
              </a:solidFill>
              <a:latin typeface="Museo Moderno"/>
              <a:ea typeface="+mn-ea"/>
              <a:cs typeface="+mn-cs"/>
            </a:rPr>
            <a:t>Supervision</a:t>
          </a:r>
        </a:p>
      </dsp:txBody>
      <dsp:txXfrm>
        <a:off x="8305791" y="5704315"/>
        <a:ext cx="3293785" cy="2066649"/>
      </dsp:txXfrm>
    </dsp:sp>
  </dsp:spTree>
</dsp:drawing>
</file>

<file path=ppt/diagrams/layout1.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2.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76522D-B8D4-04ED-5A2A-1C68A36CAC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06D5C178-6F56-923A-3C3B-13224B8421D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AFCF8BA-4A48-43D7-850F-BFC8743346CF}" type="datetimeFigureOut">
              <a:rPr lang="en-US"/>
              <a:pPr>
                <a:defRPr/>
              </a:pPr>
              <a:t>11/28/2025</a:t>
            </a:fld>
            <a:endParaRPr lang="en-US"/>
          </a:p>
        </p:txBody>
      </p:sp>
      <p:sp>
        <p:nvSpPr>
          <p:cNvPr id="4" name="Slide Image Placeholder 3">
            <a:extLst>
              <a:ext uri="{FF2B5EF4-FFF2-40B4-BE49-F238E27FC236}">
                <a16:creationId xmlns:a16="http://schemas.microsoft.com/office/drawing/2014/main" id="{3D0CC921-CBAB-1B36-C4CF-0DDE6EA770A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DE4F11FC-545D-FB27-9AC1-056C76802CC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1F284A6-5AE1-F66D-E048-2C403851F7F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3F34025F-4A3C-6358-99F6-1D87072DE6B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D7D718B-A1E3-4D42-8624-F93703E4EC7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240DD39D-D7B1-F100-2382-7283C7135F2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15CA10A5-1AB2-B76F-592F-47380625AAA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124" name="Slide Number Placeholder 3">
            <a:extLst>
              <a:ext uri="{FF2B5EF4-FFF2-40B4-BE49-F238E27FC236}">
                <a16:creationId xmlns:a16="http://schemas.microsoft.com/office/drawing/2014/main" id="{714E586F-F578-56C2-7B0B-84D014B852F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54EAB84-9403-4D6B-9FA2-9DEFE52D85E9}" type="slidenum">
              <a:rPr lang="en-US" altLang="en-US" smtClean="0">
                <a:latin typeface="Aptos" panose="020B0004020202020204" pitchFamily="34" charset="0"/>
              </a:rPr>
              <a:pPr fontAlgn="base">
                <a:spcBef>
                  <a:spcPct val="0"/>
                </a:spcBef>
                <a:spcAft>
                  <a:spcPct val="0"/>
                </a:spcAft>
              </a:pPr>
              <a:t>2</a:t>
            </a:fld>
            <a:endParaRPr lang="en-US" altLang="en-US">
              <a:latin typeface="Aptos" panose="020B00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77336D8-53FE-7017-18CA-DB597B33F1F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71B4879F-B692-A9A3-0F03-869E0F0BCFD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a:extLst>
              <a:ext uri="{FF2B5EF4-FFF2-40B4-BE49-F238E27FC236}">
                <a16:creationId xmlns:a16="http://schemas.microsoft.com/office/drawing/2014/main" id="{9B2D70FF-8703-AAB8-028A-7782A98FEFC8}"/>
              </a:ext>
            </a:extLst>
          </p:cNvPr>
          <p:cNvSpPr>
            <a:spLocks noGrp="1"/>
          </p:cNvSpPr>
          <p:nvPr>
            <p:ph type="sldNum" sz="quarter" idx="5"/>
          </p:nvPr>
        </p:nvSpPr>
        <p:spPr/>
        <p:txBody>
          <a:bodyPr/>
          <a:lstStyle/>
          <a:p>
            <a:pPr>
              <a:defRPr/>
            </a:pPr>
            <a:fld id="{9DAF7A49-23E0-4E51-9172-2F8784E6CAA2}" type="slidenum">
              <a:rPr lang="en-US" smtClean="0"/>
              <a:pPr>
                <a:defRPr/>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193C5844-CBEE-F591-7B2B-D07E20239BA8}"/>
              </a:ext>
            </a:extLst>
          </p:cNvPr>
          <p:cNvSpPr>
            <a:spLocks noGrp="1"/>
          </p:cNvSpPr>
          <p:nvPr>
            <p:ph type="dt" sz="half" idx="10"/>
          </p:nvPr>
        </p:nvSpPr>
        <p:spPr/>
        <p:txBody>
          <a:bodyPr/>
          <a:lstStyle>
            <a:lvl1pPr>
              <a:defRPr/>
            </a:lvl1pPr>
          </a:lstStyle>
          <a:p>
            <a:pPr>
              <a:defRPr/>
            </a:pPr>
            <a:fld id="{8931171F-934C-4864-8E24-B0F0B373C61A}" type="datetimeFigureOut">
              <a:rPr lang="en-US"/>
              <a:pPr>
                <a:defRPr/>
              </a:pPr>
              <a:t>11/28/2025</a:t>
            </a:fld>
            <a:endParaRPr lang="en-US"/>
          </a:p>
        </p:txBody>
      </p:sp>
      <p:sp>
        <p:nvSpPr>
          <p:cNvPr id="5" name="Footer Placeholder 4">
            <a:extLst>
              <a:ext uri="{FF2B5EF4-FFF2-40B4-BE49-F238E27FC236}">
                <a16:creationId xmlns:a16="http://schemas.microsoft.com/office/drawing/2014/main" id="{E72DB53A-BF74-D4A1-7A2B-8916C6CA2B1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0D63A06-E2CA-87AB-CA42-ECCD5DBDC124}"/>
              </a:ext>
            </a:extLst>
          </p:cNvPr>
          <p:cNvSpPr>
            <a:spLocks noGrp="1"/>
          </p:cNvSpPr>
          <p:nvPr>
            <p:ph type="sldNum" sz="quarter" idx="12"/>
          </p:nvPr>
        </p:nvSpPr>
        <p:spPr/>
        <p:txBody>
          <a:bodyPr/>
          <a:lstStyle>
            <a:lvl1pPr>
              <a:defRPr/>
            </a:lvl1pPr>
          </a:lstStyle>
          <a:p>
            <a:pPr>
              <a:defRPr/>
            </a:pPr>
            <a:fld id="{C7673A0E-4755-43A3-82E3-06716EB5F21C}" type="slidenum">
              <a:rPr lang="en-US"/>
              <a:pPr>
                <a:defRPr/>
              </a:pPr>
              <a:t>‹#›</a:t>
            </a:fld>
            <a:endParaRPr lang="en-US"/>
          </a:p>
        </p:txBody>
      </p:sp>
    </p:spTree>
    <p:extLst>
      <p:ext uri="{BB962C8B-B14F-4D97-AF65-F5344CB8AC3E}">
        <p14:creationId xmlns:p14="http://schemas.microsoft.com/office/powerpoint/2010/main" val="25034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7DC238-BFC6-A7F9-EFC8-E81FBF216415}"/>
              </a:ext>
            </a:extLst>
          </p:cNvPr>
          <p:cNvSpPr>
            <a:spLocks noGrp="1"/>
          </p:cNvSpPr>
          <p:nvPr>
            <p:ph type="dt" sz="half" idx="10"/>
          </p:nvPr>
        </p:nvSpPr>
        <p:spPr/>
        <p:txBody>
          <a:bodyPr/>
          <a:lstStyle>
            <a:lvl1pPr>
              <a:defRPr/>
            </a:lvl1pPr>
          </a:lstStyle>
          <a:p>
            <a:pPr>
              <a:defRPr/>
            </a:pPr>
            <a:fld id="{9F3037C6-407D-450A-807B-A76DFA9E58EB}" type="datetimeFigureOut">
              <a:rPr lang="en-US"/>
              <a:pPr>
                <a:defRPr/>
              </a:pPr>
              <a:t>11/28/2025</a:t>
            </a:fld>
            <a:endParaRPr lang="en-US"/>
          </a:p>
        </p:txBody>
      </p:sp>
      <p:sp>
        <p:nvSpPr>
          <p:cNvPr id="5" name="Footer Placeholder 4">
            <a:extLst>
              <a:ext uri="{FF2B5EF4-FFF2-40B4-BE49-F238E27FC236}">
                <a16:creationId xmlns:a16="http://schemas.microsoft.com/office/drawing/2014/main" id="{5D926AE6-42B1-4D56-D474-8AAE77B9397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1824ED8-568D-470C-DA01-83D4078A3B6F}"/>
              </a:ext>
            </a:extLst>
          </p:cNvPr>
          <p:cNvSpPr>
            <a:spLocks noGrp="1"/>
          </p:cNvSpPr>
          <p:nvPr>
            <p:ph type="sldNum" sz="quarter" idx="12"/>
          </p:nvPr>
        </p:nvSpPr>
        <p:spPr/>
        <p:txBody>
          <a:bodyPr/>
          <a:lstStyle>
            <a:lvl1pPr>
              <a:defRPr/>
            </a:lvl1pPr>
          </a:lstStyle>
          <a:p>
            <a:pPr>
              <a:defRPr/>
            </a:pPr>
            <a:fld id="{B11534FD-B1B9-4329-BE0A-50D8B62540F9}" type="slidenum">
              <a:rPr lang="en-US"/>
              <a:pPr>
                <a:defRPr/>
              </a:pPr>
              <a:t>‹#›</a:t>
            </a:fld>
            <a:endParaRPr lang="en-US"/>
          </a:p>
        </p:txBody>
      </p:sp>
    </p:spTree>
    <p:extLst>
      <p:ext uri="{BB962C8B-B14F-4D97-AF65-F5344CB8AC3E}">
        <p14:creationId xmlns:p14="http://schemas.microsoft.com/office/powerpoint/2010/main" val="421342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DF9C32-A0F2-94AB-4867-C0102304BC04}"/>
              </a:ext>
            </a:extLst>
          </p:cNvPr>
          <p:cNvSpPr>
            <a:spLocks noGrp="1"/>
          </p:cNvSpPr>
          <p:nvPr>
            <p:ph type="dt" sz="half" idx="10"/>
          </p:nvPr>
        </p:nvSpPr>
        <p:spPr/>
        <p:txBody>
          <a:bodyPr/>
          <a:lstStyle>
            <a:lvl1pPr>
              <a:defRPr/>
            </a:lvl1pPr>
          </a:lstStyle>
          <a:p>
            <a:pPr>
              <a:defRPr/>
            </a:pPr>
            <a:fld id="{8EF5493A-E148-4618-907B-4A5EEE46D16C}" type="datetimeFigureOut">
              <a:rPr lang="en-US"/>
              <a:pPr>
                <a:defRPr/>
              </a:pPr>
              <a:t>11/28/2025</a:t>
            </a:fld>
            <a:endParaRPr lang="en-US"/>
          </a:p>
        </p:txBody>
      </p:sp>
      <p:sp>
        <p:nvSpPr>
          <p:cNvPr id="5" name="Footer Placeholder 4">
            <a:extLst>
              <a:ext uri="{FF2B5EF4-FFF2-40B4-BE49-F238E27FC236}">
                <a16:creationId xmlns:a16="http://schemas.microsoft.com/office/drawing/2014/main" id="{28F40A13-3EF8-542F-72A3-5019946A238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EC0E65E-14EC-CF5F-EC4D-CE2F38429065}"/>
              </a:ext>
            </a:extLst>
          </p:cNvPr>
          <p:cNvSpPr>
            <a:spLocks noGrp="1"/>
          </p:cNvSpPr>
          <p:nvPr>
            <p:ph type="sldNum" sz="quarter" idx="12"/>
          </p:nvPr>
        </p:nvSpPr>
        <p:spPr/>
        <p:txBody>
          <a:bodyPr/>
          <a:lstStyle>
            <a:lvl1pPr>
              <a:defRPr/>
            </a:lvl1pPr>
          </a:lstStyle>
          <a:p>
            <a:pPr>
              <a:defRPr/>
            </a:pPr>
            <a:fld id="{712CC3D6-EBD5-4622-85EE-43DA48474524}" type="slidenum">
              <a:rPr lang="en-US"/>
              <a:pPr>
                <a:defRPr/>
              </a:pPr>
              <a:t>‹#›</a:t>
            </a:fld>
            <a:endParaRPr lang="en-US"/>
          </a:p>
        </p:txBody>
      </p:sp>
    </p:spTree>
    <p:extLst>
      <p:ext uri="{BB962C8B-B14F-4D97-AF65-F5344CB8AC3E}">
        <p14:creationId xmlns:p14="http://schemas.microsoft.com/office/powerpoint/2010/main" val="343385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F8E48C9-1313-0984-0567-C94C651595B5}"/>
              </a:ext>
            </a:extLst>
          </p:cNvPr>
          <p:cNvSpPr>
            <a:spLocks noGrp="1"/>
          </p:cNvSpPr>
          <p:nvPr>
            <p:ph type="dt" sz="half" idx="10"/>
          </p:nvPr>
        </p:nvSpPr>
        <p:spPr/>
        <p:txBody>
          <a:bodyPr/>
          <a:lstStyle>
            <a:lvl1pPr>
              <a:defRPr/>
            </a:lvl1pPr>
          </a:lstStyle>
          <a:p>
            <a:pPr>
              <a:defRPr/>
            </a:pPr>
            <a:fld id="{CA40BBF7-B60C-4B30-BEEB-F26217AF3047}" type="datetimeFigureOut">
              <a:rPr lang="en-US"/>
              <a:pPr>
                <a:defRPr/>
              </a:pPr>
              <a:t>11/28/2025</a:t>
            </a:fld>
            <a:endParaRPr lang="en-US"/>
          </a:p>
        </p:txBody>
      </p:sp>
      <p:sp>
        <p:nvSpPr>
          <p:cNvPr id="6" name="Footer Placeholder 4">
            <a:extLst>
              <a:ext uri="{FF2B5EF4-FFF2-40B4-BE49-F238E27FC236}">
                <a16:creationId xmlns:a16="http://schemas.microsoft.com/office/drawing/2014/main" id="{E7AEDCDA-546E-4234-22F8-4EB8B4ABF94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5B26614-3A93-1DE0-7437-2221A7C8F025}"/>
              </a:ext>
            </a:extLst>
          </p:cNvPr>
          <p:cNvSpPr>
            <a:spLocks noGrp="1"/>
          </p:cNvSpPr>
          <p:nvPr>
            <p:ph type="sldNum" sz="quarter" idx="12"/>
          </p:nvPr>
        </p:nvSpPr>
        <p:spPr/>
        <p:txBody>
          <a:bodyPr/>
          <a:lstStyle>
            <a:lvl1pPr>
              <a:defRPr/>
            </a:lvl1pPr>
          </a:lstStyle>
          <a:p>
            <a:pPr>
              <a:defRPr/>
            </a:pPr>
            <a:fld id="{317B1ACF-C51E-4D32-B3F9-26F9B0F8369F}" type="slidenum">
              <a:rPr lang="en-US"/>
              <a:pPr>
                <a:defRPr/>
              </a:pPr>
              <a:t>‹#›</a:t>
            </a:fld>
            <a:endParaRPr lang="en-US"/>
          </a:p>
        </p:txBody>
      </p:sp>
    </p:spTree>
    <p:extLst>
      <p:ext uri="{BB962C8B-B14F-4D97-AF65-F5344CB8AC3E}">
        <p14:creationId xmlns:p14="http://schemas.microsoft.com/office/powerpoint/2010/main" val="2997207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56FB105-BC8F-D9B6-5406-6C834C2E76E1}"/>
              </a:ext>
            </a:extLst>
          </p:cNvPr>
          <p:cNvSpPr>
            <a:spLocks noGrp="1"/>
          </p:cNvSpPr>
          <p:nvPr>
            <p:ph type="dt" sz="half" idx="10"/>
          </p:nvPr>
        </p:nvSpPr>
        <p:spPr/>
        <p:txBody>
          <a:bodyPr/>
          <a:lstStyle>
            <a:lvl1pPr>
              <a:defRPr/>
            </a:lvl1pPr>
          </a:lstStyle>
          <a:p>
            <a:pPr>
              <a:defRPr/>
            </a:pPr>
            <a:fld id="{CA02672A-DD88-4F97-8004-D5017D10EA70}" type="datetimeFigureOut">
              <a:rPr lang="en-US"/>
              <a:pPr>
                <a:defRPr/>
              </a:pPr>
              <a:t>11/28/2025</a:t>
            </a:fld>
            <a:endParaRPr lang="en-US"/>
          </a:p>
        </p:txBody>
      </p:sp>
      <p:sp>
        <p:nvSpPr>
          <p:cNvPr id="8" name="Footer Placeholder 4">
            <a:extLst>
              <a:ext uri="{FF2B5EF4-FFF2-40B4-BE49-F238E27FC236}">
                <a16:creationId xmlns:a16="http://schemas.microsoft.com/office/drawing/2014/main" id="{1D24DDC3-083B-3CE2-C36F-AF02BC509903}"/>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790D395-9648-3713-073D-288AA9A931BC}"/>
              </a:ext>
            </a:extLst>
          </p:cNvPr>
          <p:cNvSpPr>
            <a:spLocks noGrp="1"/>
          </p:cNvSpPr>
          <p:nvPr>
            <p:ph type="sldNum" sz="quarter" idx="12"/>
          </p:nvPr>
        </p:nvSpPr>
        <p:spPr/>
        <p:txBody>
          <a:bodyPr/>
          <a:lstStyle>
            <a:lvl1pPr>
              <a:defRPr/>
            </a:lvl1pPr>
          </a:lstStyle>
          <a:p>
            <a:pPr>
              <a:defRPr/>
            </a:pPr>
            <a:fld id="{86F5676F-4B73-4DCA-AFF0-828DA200B1AC}" type="slidenum">
              <a:rPr lang="en-US"/>
              <a:pPr>
                <a:defRPr/>
              </a:pPr>
              <a:t>‹#›</a:t>
            </a:fld>
            <a:endParaRPr lang="en-US"/>
          </a:p>
        </p:txBody>
      </p:sp>
    </p:spTree>
    <p:extLst>
      <p:ext uri="{BB962C8B-B14F-4D97-AF65-F5344CB8AC3E}">
        <p14:creationId xmlns:p14="http://schemas.microsoft.com/office/powerpoint/2010/main" val="3742413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5F369995-A478-7CDC-8B69-C8F59EC05A72}"/>
              </a:ext>
            </a:extLst>
          </p:cNvPr>
          <p:cNvSpPr>
            <a:spLocks noGrp="1"/>
          </p:cNvSpPr>
          <p:nvPr>
            <p:ph type="dt" sz="half" idx="10"/>
          </p:nvPr>
        </p:nvSpPr>
        <p:spPr/>
        <p:txBody>
          <a:bodyPr/>
          <a:lstStyle>
            <a:lvl1pPr>
              <a:defRPr/>
            </a:lvl1pPr>
          </a:lstStyle>
          <a:p>
            <a:pPr>
              <a:defRPr/>
            </a:pPr>
            <a:fld id="{EB1F5052-22FE-4432-9751-551ED039005D}" type="datetimeFigureOut">
              <a:rPr lang="en-US"/>
              <a:pPr>
                <a:defRPr/>
              </a:pPr>
              <a:t>11/28/2025</a:t>
            </a:fld>
            <a:endParaRPr lang="en-US"/>
          </a:p>
        </p:txBody>
      </p:sp>
      <p:sp>
        <p:nvSpPr>
          <p:cNvPr id="4" name="Footer Placeholder 4">
            <a:extLst>
              <a:ext uri="{FF2B5EF4-FFF2-40B4-BE49-F238E27FC236}">
                <a16:creationId xmlns:a16="http://schemas.microsoft.com/office/drawing/2014/main" id="{7B195362-96CB-531F-6C5A-220B483CA78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ACA16C7-725E-EFF0-7D19-78EB6D7CAD41}"/>
              </a:ext>
            </a:extLst>
          </p:cNvPr>
          <p:cNvSpPr>
            <a:spLocks noGrp="1"/>
          </p:cNvSpPr>
          <p:nvPr>
            <p:ph type="sldNum" sz="quarter" idx="12"/>
          </p:nvPr>
        </p:nvSpPr>
        <p:spPr/>
        <p:txBody>
          <a:bodyPr/>
          <a:lstStyle>
            <a:lvl1pPr>
              <a:defRPr/>
            </a:lvl1pPr>
          </a:lstStyle>
          <a:p>
            <a:pPr>
              <a:defRPr/>
            </a:pPr>
            <a:fld id="{61AA196C-C6EE-4860-A4A8-CFC10F64B8D8}" type="slidenum">
              <a:rPr lang="en-US"/>
              <a:pPr>
                <a:defRPr/>
              </a:pPr>
              <a:t>‹#›</a:t>
            </a:fld>
            <a:endParaRPr lang="en-US"/>
          </a:p>
        </p:txBody>
      </p:sp>
    </p:spTree>
    <p:extLst>
      <p:ext uri="{BB962C8B-B14F-4D97-AF65-F5344CB8AC3E}">
        <p14:creationId xmlns:p14="http://schemas.microsoft.com/office/powerpoint/2010/main" val="866387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DB7E40D-9769-0EE5-C5C0-251A8FF132B6}"/>
              </a:ext>
            </a:extLst>
          </p:cNvPr>
          <p:cNvSpPr>
            <a:spLocks noGrp="1"/>
          </p:cNvSpPr>
          <p:nvPr>
            <p:ph type="dt" sz="half" idx="10"/>
          </p:nvPr>
        </p:nvSpPr>
        <p:spPr/>
        <p:txBody>
          <a:bodyPr/>
          <a:lstStyle>
            <a:lvl1pPr>
              <a:defRPr/>
            </a:lvl1pPr>
          </a:lstStyle>
          <a:p>
            <a:pPr>
              <a:defRPr/>
            </a:pPr>
            <a:fld id="{BD4CF836-96FF-4F98-AFB7-5CBF8F644D39}" type="datetimeFigureOut">
              <a:rPr lang="en-US"/>
              <a:pPr>
                <a:defRPr/>
              </a:pPr>
              <a:t>11/28/2025</a:t>
            </a:fld>
            <a:endParaRPr lang="en-US"/>
          </a:p>
        </p:txBody>
      </p:sp>
      <p:sp>
        <p:nvSpPr>
          <p:cNvPr id="3" name="Footer Placeholder 4">
            <a:extLst>
              <a:ext uri="{FF2B5EF4-FFF2-40B4-BE49-F238E27FC236}">
                <a16:creationId xmlns:a16="http://schemas.microsoft.com/office/drawing/2014/main" id="{75D7F9A3-6E94-3A2A-8D66-1CE62359EB7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1BB5617A-BED5-F5BD-433A-FC71A76A1414}"/>
              </a:ext>
            </a:extLst>
          </p:cNvPr>
          <p:cNvSpPr>
            <a:spLocks noGrp="1"/>
          </p:cNvSpPr>
          <p:nvPr>
            <p:ph type="sldNum" sz="quarter" idx="12"/>
          </p:nvPr>
        </p:nvSpPr>
        <p:spPr/>
        <p:txBody>
          <a:bodyPr/>
          <a:lstStyle>
            <a:lvl1pPr>
              <a:defRPr/>
            </a:lvl1pPr>
          </a:lstStyle>
          <a:p>
            <a:pPr>
              <a:defRPr/>
            </a:pPr>
            <a:fld id="{C99F2FEF-6EEE-4AB7-BECC-EBE879834EAD}" type="slidenum">
              <a:rPr lang="en-US"/>
              <a:pPr>
                <a:defRPr/>
              </a:pPr>
              <a:t>‹#›</a:t>
            </a:fld>
            <a:endParaRPr lang="en-US"/>
          </a:p>
        </p:txBody>
      </p:sp>
    </p:spTree>
    <p:extLst>
      <p:ext uri="{BB962C8B-B14F-4D97-AF65-F5344CB8AC3E}">
        <p14:creationId xmlns:p14="http://schemas.microsoft.com/office/powerpoint/2010/main" val="1397156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AA80FF8-DCBA-418A-FBDA-65C3B6749CE7}"/>
              </a:ext>
            </a:extLst>
          </p:cNvPr>
          <p:cNvSpPr>
            <a:spLocks noGrp="1"/>
          </p:cNvSpPr>
          <p:nvPr>
            <p:ph type="dt" sz="half" idx="10"/>
          </p:nvPr>
        </p:nvSpPr>
        <p:spPr/>
        <p:txBody>
          <a:bodyPr/>
          <a:lstStyle>
            <a:lvl1pPr>
              <a:defRPr/>
            </a:lvl1pPr>
          </a:lstStyle>
          <a:p>
            <a:pPr>
              <a:defRPr/>
            </a:pPr>
            <a:fld id="{0E70B006-C5A6-4F28-8DAA-0303D1DCC49C}" type="datetimeFigureOut">
              <a:rPr lang="en-US"/>
              <a:pPr>
                <a:defRPr/>
              </a:pPr>
              <a:t>11/28/2025</a:t>
            </a:fld>
            <a:endParaRPr lang="en-US"/>
          </a:p>
        </p:txBody>
      </p:sp>
      <p:sp>
        <p:nvSpPr>
          <p:cNvPr id="6" name="Footer Placeholder 4">
            <a:extLst>
              <a:ext uri="{FF2B5EF4-FFF2-40B4-BE49-F238E27FC236}">
                <a16:creationId xmlns:a16="http://schemas.microsoft.com/office/drawing/2014/main" id="{827ADF42-6CE5-654C-87B7-7E0F90A0F27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1945A64-118B-EDE1-FCCB-2EC075BCE91A}"/>
              </a:ext>
            </a:extLst>
          </p:cNvPr>
          <p:cNvSpPr>
            <a:spLocks noGrp="1"/>
          </p:cNvSpPr>
          <p:nvPr>
            <p:ph type="sldNum" sz="quarter" idx="12"/>
          </p:nvPr>
        </p:nvSpPr>
        <p:spPr/>
        <p:txBody>
          <a:bodyPr/>
          <a:lstStyle>
            <a:lvl1pPr>
              <a:defRPr/>
            </a:lvl1pPr>
          </a:lstStyle>
          <a:p>
            <a:pPr>
              <a:defRPr/>
            </a:pPr>
            <a:fld id="{9F288B78-297C-4794-946F-59E2A3854753}" type="slidenum">
              <a:rPr lang="en-US"/>
              <a:pPr>
                <a:defRPr/>
              </a:pPr>
              <a:t>‹#›</a:t>
            </a:fld>
            <a:endParaRPr lang="en-US"/>
          </a:p>
        </p:txBody>
      </p:sp>
    </p:spTree>
    <p:extLst>
      <p:ext uri="{BB962C8B-B14F-4D97-AF65-F5344CB8AC3E}">
        <p14:creationId xmlns:p14="http://schemas.microsoft.com/office/powerpoint/2010/main" val="1317783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6EAE89E-F469-F764-D24A-2513682B85CD}"/>
              </a:ext>
            </a:extLst>
          </p:cNvPr>
          <p:cNvSpPr>
            <a:spLocks noGrp="1"/>
          </p:cNvSpPr>
          <p:nvPr>
            <p:ph type="dt" sz="half" idx="10"/>
          </p:nvPr>
        </p:nvSpPr>
        <p:spPr/>
        <p:txBody>
          <a:bodyPr/>
          <a:lstStyle>
            <a:lvl1pPr>
              <a:defRPr/>
            </a:lvl1pPr>
          </a:lstStyle>
          <a:p>
            <a:pPr>
              <a:defRPr/>
            </a:pPr>
            <a:fld id="{C27C19EC-7B2D-4BE2-ADBB-A4F1654E4FA0}" type="datetimeFigureOut">
              <a:rPr lang="en-US"/>
              <a:pPr>
                <a:defRPr/>
              </a:pPr>
              <a:t>11/28/2025</a:t>
            </a:fld>
            <a:endParaRPr lang="en-US"/>
          </a:p>
        </p:txBody>
      </p:sp>
      <p:sp>
        <p:nvSpPr>
          <p:cNvPr id="6" name="Footer Placeholder 4">
            <a:extLst>
              <a:ext uri="{FF2B5EF4-FFF2-40B4-BE49-F238E27FC236}">
                <a16:creationId xmlns:a16="http://schemas.microsoft.com/office/drawing/2014/main" id="{86AC771C-81BD-FAE5-D62D-C66296DD1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53F5F48-FBC1-F8E7-77FF-19EF68AC0CAB}"/>
              </a:ext>
            </a:extLst>
          </p:cNvPr>
          <p:cNvSpPr>
            <a:spLocks noGrp="1"/>
          </p:cNvSpPr>
          <p:nvPr>
            <p:ph type="sldNum" sz="quarter" idx="12"/>
          </p:nvPr>
        </p:nvSpPr>
        <p:spPr/>
        <p:txBody>
          <a:bodyPr/>
          <a:lstStyle>
            <a:lvl1pPr>
              <a:defRPr/>
            </a:lvl1pPr>
          </a:lstStyle>
          <a:p>
            <a:pPr>
              <a:defRPr/>
            </a:pPr>
            <a:fld id="{57AB2B1B-59AE-44A6-B8AC-0A1D152542D0}" type="slidenum">
              <a:rPr lang="en-US"/>
              <a:pPr>
                <a:defRPr/>
              </a:pPr>
              <a:t>‹#›</a:t>
            </a:fld>
            <a:endParaRPr lang="en-US"/>
          </a:p>
        </p:txBody>
      </p:sp>
    </p:spTree>
    <p:extLst>
      <p:ext uri="{BB962C8B-B14F-4D97-AF65-F5344CB8AC3E}">
        <p14:creationId xmlns:p14="http://schemas.microsoft.com/office/powerpoint/2010/main" val="1479975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977C6B-A3AF-2E1E-C0BF-A17FAC4D052D}"/>
              </a:ext>
            </a:extLst>
          </p:cNvPr>
          <p:cNvSpPr>
            <a:spLocks noGrp="1"/>
          </p:cNvSpPr>
          <p:nvPr>
            <p:ph type="dt" sz="half" idx="10"/>
          </p:nvPr>
        </p:nvSpPr>
        <p:spPr/>
        <p:txBody>
          <a:bodyPr/>
          <a:lstStyle>
            <a:lvl1pPr>
              <a:defRPr/>
            </a:lvl1pPr>
          </a:lstStyle>
          <a:p>
            <a:pPr>
              <a:defRPr/>
            </a:pPr>
            <a:fld id="{9B73C69E-B214-4C66-92AD-37F9CF73ECF8}" type="datetimeFigureOut">
              <a:rPr lang="en-US"/>
              <a:pPr>
                <a:defRPr/>
              </a:pPr>
              <a:t>11/28/2025</a:t>
            </a:fld>
            <a:endParaRPr lang="en-US"/>
          </a:p>
        </p:txBody>
      </p:sp>
      <p:sp>
        <p:nvSpPr>
          <p:cNvPr id="5" name="Footer Placeholder 4">
            <a:extLst>
              <a:ext uri="{FF2B5EF4-FFF2-40B4-BE49-F238E27FC236}">
                <a16:creationId xmlns:a16="http://schemas.microsoft.com/office/drawing/2014/main" id="{06840F17-7305-5B1C-A050-F48E89D28C2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BBA4FA9-0B4F-2CF2-600C-DB270214CACB}"/>
              </a:ext>
            </a:extLst>
          </p:cNvPr>
          <p:cNvSpPr>
            <a:spLocks noGrp="1"/>
          </p:cNvSpPr>
          <p:nvPr>
            <p:ph type="sldNum" sz="quarter" idx="12"/>
          </p:nvPr>
        </p:nvSpPr>
        <p:spPr/>
        <p:txBody>
          <a:bodyPr/>
          <a:lstStyle>
            <a:lvl1pPr>
              <a:defRPr/>
            </a:lvl1pPr>
          </a:lstStyle>
          <a:p>
            <a:pPr>
              <a:defRPr/>
            </a:pPr>
            <a:fld id="{4D3A475D-D896-4E35-95BE-54600AE055A4}" type="slidenum">
              <a:rPr lang="en-US"/>
              <a:pPr>
                <a:defRPr/>
              </a:pPr>
              <a:t>‹#›</a:t>
            </a:fld>
            <a:endParaRPr lang="en-US"/>
          </a:p>
        </p:txBody>
      </p:sp>
    </p:spTree>
    <p:extLst>
      <p:ext uri="{BB962C8B-B14F-4D97-AF65-F5344CB8AC3E}">
        <p14:creationId xmlns:p14="http://schemas.microsoft.com/office/powerpoint/2010/main" val="2076012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70F713-B0FC-BC5A-A243-43754D6E83C2}"/>
              </a:ext>
            </a:extLst>
          </p:cNvPr>
          <p:cNvSpPr>
            <a:spLocks noGrp="1"/>
          </p:cNvSpPr>
          <p:nvPr>
            <p:ph type="dt" sz="half" idx="10"/>
          </p:nvPr>
        </p:nvSpPr>
        <p:spPr/>
        <p:txBody>
          <a:bodyPr/>
          <a:lstStyle>
            <a:lvl1pPr>
              <a:defRPr/>
            </a:lvl1pPr>
          </a:lstStyle>
          <a:p>
            <a:pPr>
              <a:defRPr/>
            </a:pPr>
            <a:fld id="{8B050ABB-F815-4803-A84A-B33C38FA27AF}" type="datetimeFigureOut">
              <a:rPr lang="en-US"/>
              <a:pPr>
                <a:defRPr/>
              </a:pPr>
              <a:t>11/28/2025</a:t>
            </a:fld>
            <a:endParaRPr lang="en-US"/>
          </a:p>
        </p:txBody>
      </p:sp>
      <p:sp>
        <p:nvSpPr>
          <p:cNvPr id="5" name="Footer Placeholder 4">
            <a:extLst>
              <a:ext uri="{FF2B5EF4-FFF2-40B4-BE49-F238E27FC236}">
                <a16:creationId xmlns:a16="http://schemas.microsoft.com/office/drawing/2014/main" id="{AC812653-0C75-4292-443B-58B5C4DB4B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D08F60E-6638-EEC2-BFE0-317578EF8C2B}"/>
              </a:ext>
            </a:extLst>
          </p:cNvPr>
          <p:cNvSpPr>
            <a:spLocks noGrp="1"/>
          </p:cNvSpPr>
          <p:nvPr>
            <p:ph type="sldNum" sz="quarter" idx="12"/>
          </p:nvPr>
        </p:nvSpPr>
        <p:spPr/>
        <p:txBody>
          <a:bodyPr/>
          <a:lstStyle>
            <a:lvl1pPr>
              <a:defRPr/>
            </a:lvl1pPr>
          </a:lstStyle>
          <a:p>
            <a:pPr>
              <a:defRPr/>
            </a:pPr>
            <a:fld id="{73ED80B8-2DE6-4AFA-9011-D13BE30C3F86}" type="slidenum">
              <a:rPr lang="en-US"/>
              <a:pPr>
                <a:defRPr/>
              </a:pPr>
              <a:t>‹#›</a:t>
            </a:fld>
            <a:endParaRPr lang="en-US"/>
          </a:p>
        </p:txBody>
      </p:sp>
    </p:spTree>
    <p:extLst>
      <p:ext uri="{BB962C8B-B14F-4D97-AF65-F5344CB8AC3E}">
        <p14:creationId xmlns:p14="http://schemas.microsoft.com/office/powerpoint/2010/main" val="82296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BA54AAD-1EE4-CC00-E92E-9CBCE53FF095}"/>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AD67C902-DDBE-CF63-0965-70F2A7A4C922}"/>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5F6475B-0D0C-859D-7839-6A84E8A38D4C}"/>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3CC4C34F-76E2-4A40-8E8F-DAB86682B5DE}" type="datetimeFigureOut">
              <a:rPr lang="en-US"/>
              <a:pPr>
                <a:defRPr/>
              </a:pPr>
              <a:t>11/28/2025</a:t>
            </a:fld>
            <a:endParaRPr lang="en-US"/>
          </a:p>
        </p:txBody>
      </p:sp>
      <p:sp>
        <p:nvSpPr>
          <p:cNvPr id="5" name="Footer Placeholder 4">
            <a:extLst>
              <a:ext uri="{FF2B5EF4-FFF2-40B4-BE49-F238E27FC236}">
                <a16:creationId xmlns:a16="http://schemas.microsoft.com/office/drawing/2014/main" id="{40FD8EBF-0BDB-9F18-3FE2-0C7C86EAA2FB}"/>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991B46BC-23CD-5791-EAF8-4215CB786D5A}"/>
              </a:ext>
            </a:extLst>
          </p:cNvPr>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3EE7F952-D98A-4605-A82B-AFC6BEC009A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video" Target="file:///C:\Users\acer\OneDrive\Desktop\1851190-hd_1920_1080_25fps.mp4" TargetMode="External"/><Relationship Id="rId1" Type="http://schemas.microsoft.com/office/2007/relationships/media" Target="file:///C:\Users\acer\OneDrive\Desktop\1851190-hd_1920_1080_25fps.mp4" TargetMode="Externa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jpg"/></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Layout" Target="../diagrams/layout2.xml"/><Relationship Id="rId7" Type="http://schemas.openxmlformats.org/officeDocument/2006/relationships/image" Target="../media/image27.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image" Target="../media/image31.png"/><Relationship Id="rId5" Type="http://schemas.openxmlformats.org/officeDocument/2006/relationships/diagramColors" Target="../diagrams/colors2.xml"/><Relationship Id="rId10" Type="http://schemas.openxmlformats.org/officeDocument/2006/relationships/image" Target="../media/image30.png"/><Relationship Id="rId4" Type="http://schemas.openxmlformats.org/officeDocument/2006/relationships/diagramQuickStyle" Target="../diagrams/quickStyle2.xml"/><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hemeOverride" Target="../theme/themeOverride3.xml"/><Relationship Id="rId5" Type="http://schemas.openxmlformats.org/officeDocument/2006/relationships/image" Target="../media/image44.png"/><Relationship Id="rId4" Type="http://schemas.openxmlformats.org/officeDocument/2006/relationships/image" Target="../media/image4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4.xml"/><Relationship Id="rId6" Type="http://schemas.openxmlformats.org/officeDocument/2006/relationships/image" Target="../media/image46.png"/><Relationship Id="rId5" Type="http://schemas.openxmlformats.org/officeDocument/2006/relationships/image" Target="../media/image7.png"/><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hemeOverride" Target="../theme/themeOverride5.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jpeg"/><Relationship Id="rId2" Type="http://schemas.openxmlformats.org/officeDocument/2006/relationships/slideLayout" Target="../slideLayouts/slideLayout7.xml"/><Relationship Id="rId1" Type="http://schemas.openxmlformats.org/officeDocument/2006/relationships/themeOverride" Target="../theme/themeOverride8.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 Id="rId9" Type="http://schemas.openxmlformats.org/officeDocument/2006/relationships/image" Target="../media/image63.png"/></Relationships>
</file>

<file path=ppt/slides/_rels/slide24.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2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26.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3.png"/><Relationship Id="rId7" Type="http://schemas.openxmlformats.org/officeDocument/2006/relationships/image" Target="../media/image44.png"/><Relationship Id="rId2" Type="http://schemas.openxmlformats.org/officeDocument/2006/relationships/image" Target="../media/image72.jpeg"/><Relationship Id="rId1" Type="http://schemas.openxmlformats.org/officeDocument/2006/relationships/slideLayout" Target="../slideLayouts/slideLayout7.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851190-hd_1920_1080_25fps.mp4">
            <a:hlinkClick r:id="" action="ppaction://media"/>
            <a:extLst>
              <a:ext uri="{FF2B5EF4-FFF2-40B4-BE49-F238E27FC236}">
                <a16:creationId xmlns:a16="http://schemas.microsoft.com/office/drawing/2014/main" id="{A6D49EF8-3515-61A8-DFC6-56CEA2324972}"/>
              </a:ext>
            </a:extLst>
          </p:cNvPr>
          <p:cNvPicPr>
            <a:picLocks noChangeAspect="1" noChangeArrowheads="1"/>
          </p:cNvPicPr>
          <p:nvPr>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bwMode="auto">
          <a:xfrm>
            <a:off x="-3175" y="-47625"/>
            <a:ext cx="18672175" cy="1050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6">
            <a:extLst>
              <a:ext uri="{FF2B5EF4-FFF2-40B4-BE49-F238E27FC236}">
                <a16:creationId xmlns:a16="http://schemas.microsoft.com/office/drawing/2014/main" id="{4ACFD994-88A6-FF7C-5827-3EC90DB997E1}"/>
              </a:ext>
            </a:extLst>
          </p:cNvPr>
          <p:cNvSpPr>
            <a:spLocks/>
          </p:cNvSpPr>
          <p:nvPr/>
        </p:nvSpPr>
        <p:spPr bwMode="auto">
          <a:xfrm>
            <a:off x="4822825" y="9701213"/>
            <a:ext cx="1433513" cy="442912"/>
          </a:xfrm>
          <a:custGeom>
            <a:avLst/>
            <a:gdLst>
              <a:gd name="T0" fmla="*/ 0 w 1432516"/>
              <a:gd name="T1" fmla="*/ 0 h 442778"/>
              <a:gd name="T2" fmla="*/ 1436508 w 1432516"/>
              <a:gd name="T3" fmla="*/ 0 h 442778"/>
              <a:gd name="T4" fmla="*/ 1436508 w 1432516"/>
              <a:gd name="T5" fmla="*/ 443313 h 442778"/>
              <a:gd name="T6" fmla="*/ 0 w 1432516"/>
              <a:gd name="T7" fmla="*/ 443313 h 442778"/>
              <a:gd name="T8" fmla="*/ 0 w 1432516"/>
              <a:gd name="T9" fmla="*/ 0 h 4427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2516" h="442778">
                <a:moveTo>
                  <a:pt x="0" y="0"/>
                </a:moveTo>
                <a:lnTo>
                  <a:pt x="1432516" y="0"/>
                </a:lnTo>
                <a:lnTo>
                  <a:pt x="1432516" y="442777"/>
                </a:lnTo>
                <a:lnTo>
                  <a:pt x="0" y="442777"/>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6" name="Picture 8" descr="A close up of a logo&#10;&#10;AI-generated content may be incorrect.">
            <a:extLst>
              <a:ext uri="{FF2B5EF4-FFF2-40B4-BE49-F238E27FC236}">
                <a16:creationId xmlns:a16="http://schemas.microsoft.com/office/drawing/2014/main" id="{C250B0E0-E3D0-DC99-3555-44905B009C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29625" y="-571500"/>
            <a:ext cx="9891713"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9" descr="A logo of a letter p&#10;&#10;AI-generated content may be incorrect.">
            <a:extLst>
              <a:ext uri="{FF2B5EF4-FFF2-40B4-BE49-F238E27FC236}">
                <a16:creationId xmlns:a16="http://schemas.microsoft.com/office/drawing/2014/main" id="{ED00067D-7A8A-B2EA-1930-08DC2A6325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400" y="-876300"/>
            <a:ext cx="6858000" cy="970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10" descr="A red and black logo&#10;&#10;AI-generated content may be incorrect.">
            <a:extLst>
              <a:ext uri="{FF2B5EF4-FFF2-40B4-BE49-F238E27FC236}">
                <a16:creationId xmlns:a16="http://schemas.microsoft.com/office/drawing/2014/main" id="{4B8E2585-1672-728C-BC50-A564BCDD27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32913" y="8488363"/>
            <a:ext cx="8497887"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6000" fill="hold"/>
                                        <p:tgtEl>
                                          <p:spTgt spid="2"/>
                                        </p:tgtEl>
                                      </p:cBhvr>
                                    </p:cmd>
                                  </p:childTnLst>
                                </p:cTn>
                              </p:par>
                              <p:par>
                                <p:cTn id="7" presetID="10" presetClass="entr" presetSubtype="0" fill="hold" nodeType="withEffect">
                                  <p:stCondLst>
                                    <p:cond delay="250"/>
                                  </p:stCondLst>
                                  <p:childTnLst>
                                    <p:set>
                                      <p:cBhvr>
                                        <p:cTn id="8" dur="1" fill="hold">
                                          <p:stCondLst>
                                            <p:cond delay="0"/>
                                          </p:stCondLst>
                                        </p:cTn>
                                        <p:tgtEl>
                                          <p:spTgt spid="3077"/>
                                        </p:tgtEl>
                                        <p:attrNameLst>
                                          <p:attrName>style.visibility</p:attrName>
                                        </p:attrNameLst>
                                      </p:cBhvr>
                                      <p:to>
                                        <p:strVal val="visible"/>
                                      </p:to>
                                    </p:set>
                                    <p:animEffect transition="in" filter="fade">
                                      <p:cBhvr>
                                        <p:cTn id="9" dur="500"/>
                                        <p:tgtEl>
                                          <p:spTgt spid="3077"/>
                                        </p:tgtEl>
                                      </p:cBhvr>
                                    </p:animEffect>
                                  </p:childTnLst>
                                </p:cTn>
                              </p:par>
                              <p:par>
                                <p:cTn id="10" presetID="10" presetClass="entr" presetSubtype="0" fill="hold" nodeType="withEffect">
                                  <p:stCondLst>
                                    <p:cond delay="150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500"/>
                                        <p:tgtEl>
                                          <p:spTgt spid="3076"/>
                                        </p:tgtEl>
                                      </p:cBhvr>
                                    </p:animEffect>
                                  </p:childTnLst>
                                </p:cTn>
                              </p:par>
                              <p:par>
                                <p:cTn id="13" presetID="10" presetClass="entr" presetSubtype="0" fill="hold" nodeType="withEffect">
                                  <p:stCondLst>
                                    <p:cond delay="1250"/>
                                  </p:stCondLst>
                                  <p:childTnLst>
                                    <p:set>
                                      <p:cBhvr>
                                        <p:cTn id="14" dur="1" fill="hold">
                                          <p:stCondLst>
                                            <p:cond delay="0"/>
                                          </p:stCondLst>
                                        </p:cTn>
                                        <p:tgtEl>
                                          <p:spTgt spid="3078"/>
                                        </p:tgtEl>
                                        <p:attrNameLst>
                                          <p:attrName>style.visibility</p:attrName>
                                        </p:attrNameLst>
                                      </p:cBhvr>
                                      <p:to>
                                        <p:strVal val="visible"/>
                                      </p:to>
                                    </p:set>
                                    <p:animEffect transition="in" filter="fade">
                                      <p:cBhvr>
                                        <p:cTn id="15"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6" repeatCount="indefinite" fill="hold" display="0">
                  <p:stCondLst>
                    <p:cond delay="indefinite"/>
                  </p:stCondLst>
                </p:cTn>
                <p:tgtEl>
                  <p:spTgt spid="2"/>
                </p:tgtEl>
              </p:cMediaNode>
            </p:video>
            <p:seq concurrent="1" nextAc="seek">
              <p:cTn id="17" restart="whenNotActive" fill="hold" evtFilter="cancelBubble" nodeType="interactiveSeq">
                <p:stCondLst>
                  <p:cond evt="onClick" delay="0">
                    <p:tgtEl>
                      <p:spTgt spid="2"/>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2" presetClass="mediacall" presetSubtype="0" fill="hold" nodeType="clickEffect">
                                  <p:stCondLst>
                                    <p:cond delay="0"/>
                                  </p:stCondLst>
                                  <p:childTnLst>
                                    <p:cmd type="call" cmd="togglePause">
                                      <p:cBhvr>
                                        <p:cTn id="21"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7" name="TextBox 7">
            <a:extLst>
              <a:ext uri="{FF2B5EF4-FFF2-40B4-BE49-F238E27FC236}">
                <a16:creationId xmlns:a16="http://schemas.microsoft.com/office/drawing/2014/main" id="{456BAE24-EC34-C428-1023-0902E71F9CA4}"/>
              </a:ext>
            </a:extLst>
          </p:cNvPr>
          <p:cNvSpPr txBox="1"/>
          <p:nvPr/>
        </p:nvSpPr>
        <p:spPr>
          <a:xfrm>
            <a:off x="7505700" y="6070600"/>
            <a:ext cx="3276600" cy="431800"/>
          </a:xfrm>
          <a:prstGeom prst="rect">
            <a:avLst/>
          </a:prstGeom>
        </p:spPr>
        <p:txBody>
          <a:bodyPr lIns="0" tIns="0" rIns="0" bIns="0">
            <a:spAutoFit/>
          </a:bodyPr>
          <a:lstStyle/>
          <a:p>
            <a:pPr algn="ctr" eaLnBrk="1" fontAlgn="auto" hangingPunct="1">
              <a:lnSpc>
                <a:spcPts val="3537"/>
              </a:lnSpc>
              <a:spcAft>
                <a:spcPts val="0"/>
              </a:spcAft>
              <a:defRPr/>
            </a:pPr>
            <a:r>
              <a:rPr lang="en-US" sz="2526" spc="1124">
                <a:solidFill>
                  <a:srgbClr val="FFFFFF"/>
                </a:solidFill>
                <a:latin typeface="Montserrat"/>
                <a:ea typeface="Montserrat"/>
                <a:cs typeface="Montserrat"/>
                <a:sym typeface="Montserrat"/>
              </a:rPr>
              <a:t>PROFILE</a:t>
            </a:r>
          </a:p>
        </p:txBody>
      </p:sp>
      <p:sp>
        <p:nvSpPr>
          <p:cNvPr id="8" name="TextBox 8">
            <a:extLst>
              <a:ext uri="{FF2B5EF4-FFF2-40B4-BE49-F238E27FC236}">
                <a16:creationId xmlns:a16="http://schemas.microsoft.com/office/drawing/2014/main" id="{9DE9C731-2A6F-9E82-880D-C689286A5580}"/>
              </a:ext>
            </a:extLst>
          </p:cNvPr>
          <p:cNvSpPr txBox="1"/>
          <p:nvPr/>
        </p:nvSpPr>
        <p:spPr>
          <a:xfrm>
            <a:off x="14184313" y="9099550"/>
            <a:ext cx="3074987" cy="263525"/>
          </a:xfrm>
          <a:prstGeom prst="rect">
            <a:avLst/>
          </a:prstGeom>
        </p:spPr>
        <p:txBody>
          <a:bodyPr lIns="0" tIns="0" rIns="0" bIns="0">
            <a:spAutoFit/>
          </a:bodyPr>
          <a:lstStyle/>
          <a:p>
            <a:pPr algn="r" eaLnBrk="1" fontAlgn="auto" hangingPunct="1">
              <a:lnSpc>
                <a:spcPts val="2246"/>
              </a:lnSpc>
              <a:spcAft>
                <a:spcPts val="0"/>
              </a:spcAft>
              <a:defRPr/>
            </a:pPr>
            <a:r>
              <a:rPr lang="en-US" sz="1604">
                <a:solidFill>
                  <a:srgbClr val="FFFFFF"/>
                </a:solidFill>
                <a:latin typeface="Montserrat"/>
                <a:ea typeface="Montserrat"/>
                <a:cs typeface="Montserrat"/>
                <a:sym typeface="Montserrat"/>
              </a:rPr>
              <a:t>www.reallygreatsite.com</a:t>
            </a:r>
          </a:p>
        </p:txBody>
      </p:sp>
      <p:sp>
        <p:nvSpPr>
          <p:cNvPr id="10" name="TextBox 10">
            <a:extLst>
              <a:ext uri="{FF2B5EF4-FFF2-40B4-BE49-F238E27FC236}">
                <a16:creationId xmlns:a16="http://schemas.microsoft.com/office/drawing/2014/main" id="{C4F6ACCA-74AA-B67A-ECFB-A3DBFE196110}"/>
              </a:ext>
            </a:extLst>
          </p:cNvPr>
          <p:cNvSpPr txBox="1"/>
          <p:nvPr/>
        </p:nvSpPr>
        <p:spPr>
          <a:xfrm>
            <a:off x="6524625" y="1000125"/>
            <a:ext cx="5238750" cy="263525"/>
          </a:xfrm>
          <a:prstGeom prst="rect">
            <a:avLst/>
          </a:prstGeom>
        </p:spPr>
        <p:txBody>
          <a:bodyPr lIns="0" tIns="0" rIns="0" bIns="0">
            <a:spAutoFit/>
          </a:bodyPr>
          <a:lstStyle/>
          <a:p>
            <a:pPr algn="ctr" eaLnBrk="1" fontAlgn="auto" hangingPunct="1">
              <a:lnSpc>
                <a:spcPts val="2246"/>
              </a:lnSpc>
              <a:spcAft>
                <a:spcPts val="0"/>
              </a:spcAft>
              <a:defRPr/>
            </a:pPr>
            <a:r>
              <a:rPr lang="en-US" sz="1604">
                <a:solidFill>
                  <a:srgbClr val="FFFFFF"/>
                </a:solidFill>
                <a:latin typeface="Montserrat"/>
                <a:ea typeface="Montserrat"/>
                <a:cs typeface="Montserrat"/>
                <a:sym typeface="Montserrat"/>
              </a:rPr>
              <a:t>Fueling the Future, Powering Progress</a:t>
            </a:r>
          </a:p>
        </p:txBody>
      </p:sp>
      <p:grpSp>
        <p:nvGrpSpPr>
          <p:cNvPr id="16" name="Group 2">
            <a:extLst>
              <a:ext uri="{FF2B5EF4-FFF2-40B4-BE49-F238E27FC236}">
                <a16:creationId xmlns:a16="http://schemas.microsoft.com/office/drawing/2014/main" id="{26216EF1-E7CF-3339-B4AC-58A75F84EC8D}"/>
              </a:ext>
            </a:extLst>
          </p:cNvPr>
          <p:cNvGrpSpPr/>
          <p:nvPr/>
        </p:nvGrpSpPr>
        <p:grpSpPr>
          <a:xfrm>
            <a:off x="13944600" y="0"/>
            <a:ext cx="4422972" cy="10553700"/>
            <a:chOff x="0" y="0"/>
            <a:chExt cx="1324563" cy="2709333"/>
          </a:xfrm>
          <a:solidFill>
            <a:srgbClr val="C4210B"/>
          </a:solidFill>
          <a:effectLst>
            <a:outerShdw blurRad="50800" dist="50800" dir="5400000" algn="ctr" rotWithShape="0">
              <a:schemeClr val="bg1">
                <a:lumMod val="65000"/>
              </a:schemeClr>
            </a:outerShdw>
          </a:effectLst>
        </p:grpSpPr>
        <p:sp>
          <p:nvSpPr>
            <p:cNvPr id="17" name="Freeform 3">
              <a:extLst>
                <a:ext uri="{FF2B5EF4-FFF2-40B4-BE49-F238E27FC236}">
                  <a16:creationId xmlns:a16="http://schemas.microsoft.com/office/drawing/2014/main" id="{C189E896-C9F2-361C-C7A4-907239FE1B15}"/>
                </a:ext>
              </a:extLst>
            </p:cNvPr>
            <p:cNvSpPr/>
            <p:nvPr/>
          </p:nvSpPr>
          <p:spPr>
            <a:xfrm>
              <a:off x="0" y="0"/>
              <a:ext cx="1324563" cy="2709333"/>
            </a:xfrm>
            <a:custGeom>
              <a:avLst/>
              <a:gdLst/>
              <a:ahLst/>
              <a:cxnLst/>
              <a:rect l="l" t="t" r="r" b="b"/>
              <a:pathLst>
                <a:path w="1324563" h="2709333">
                  <a:moveTo>
                    <a:pt x="0" y="0"/>
                  </a:moveTo>
                  <a:lnTo>
                    <a:pt x="1324563" y="0"/>
                  </a:lnTo>
                  <a:lnTo>
                    <a:pt x="1324563" y="2709333"/>
                  </a:lnTo>
                  <a:lnTo>
                    <a:pt x="0" y="2709333"/>
                  </a:lnTo>
                  <a:close/>
                </a:path>
              </a:pathLst>
            </a:custGeom>
            <a:grpFill/>
          </p:spPr>
        </p:sp>
        <p:sp>
          <p:nvSpPr>
            <p:cNvPr id="18" name="TextBox 4">
              <a:extLst>
                <a:ext uri="{FF2B5EF4-FFF2-40B4-BE49-F238E27FC236}">
                  <a16:creationId xmlns:a16="http://schemas.microsoft.com/office/drawing/2014/main" id="{8C8E1C6E-B92B-8152-888A-D7CC3B668674}"/>
                </a:ext>
              </a:extLst>
            </p:cNvPr>
            <p:cNvSpPr txBox="1"/>
            <p:nvPr/>
          </p:nvSpPr>
          <p:spPr>
            <a:xfrm>
              <a:off x="0" y="-38100"/>
              <a:ext cx="1324563" cy="2747433"/>
            </a:xfrm>
            <a:prstGeom prst="rect">
              <a:avLst/>
            </a:prstGeom>
            <a:grpFill/>
          </p:spPr>
          <p:txBody>
            <a:bodyPr lIns="50800" tIns="50800" rIns="50800" bIns="50800" anchor="ctr"/>
            <a:lstStyle/>
            <a:p>
              <a:pPr algn="ctr" eaLnBrk="1" fontAlgn="auto" hangingPunct="1">
                <a:lnSpc>
                  <a:spcPts val="2659"/>
                </a:lnSpc>
                <a:spcAft>
                  <a:spcPts val="0"/>
                </a:spcAft>
                <a:defRPr/>
              </a:pPr>
              <a:endParaRPr>
                <a:latin typeface="+mn-lt"/>
              </a:endParaRPr>
            </a:p>
          </p:txBody>
        </p:sp>
      </p:grpSp>
      <p:grpSp>
        <p:nvGrpSpPr>
          <p:cNvPr id="4102" name="Group 8">
            <a:extLst>
              <a:ext uri="{FF2B5EF4-FFF2-40B4-BE49-F238E27FC236}">
                <a16:creationId xmlns:a16="http://schemas.microsoft.com/office/drawing/2014/main" id="{39A227EF-59D2-9E96-85E1-BE947A86179D}"/>
              </a:ext>
            </a:extLst>
          </p:cNvPr>
          <p:cNvGrpSpPr>
            <a:grpSpLocks/>
          </p:cNvGrpSpPr>
          <p:nvPr/>
        </p:nvGrpSpPr>
        <p:grpSpPr bwMode="auto">
          <a:xfrm flipH="1">
            <a:off x="8494713" y="1514475"/>
            <a:ext cx="8305800" cy="8110538"/>
            <a:chOff x="0" y="0"/>
            <a:chExt cx="910392" cy="796350"/>
          </a:xfrm>
        </p:grpSpPr>
        <p:sp>
          <p:nvSpPr>
            <p:cNvPr id="14" name="Freeform 9">
              <a:extLst>
                <a:ext uri="{FF2B5EF4-FFF2-40B4-BE49-F238E27FC236}">
                  <a16:creationId xmlns:a16="http://schemas.microsoft.com/office/drawing/2014/main" id="{220DC7E7-F173-2BDB-CFD1-2A627EFD9B68}"/>
                </a:ext>
              </a:extLst>
            </p:cNvPr>
            <p:cNvSpPr/>
            <p:nvPr/>
          </p:nvSpPr>
          <p:spPr>
            <a:xfrm>
              <a:off x="0" y="0"/>
              <a:ext cx="910392" cy="796350"/>
            </a:xfrm>
            <a:custGeom>
              <a:avLst/>
              <a:gdLst/>
              <a:ahLst/>
              <a:cxnLst/>
              <a:rect l="l" t="t" r="r" b="b"/>
              <a:pathLst>
                <a:path w="910392" h="796350">
                  <a:moveTo>
                    <a:pt x="36890" y="0"/>
                  </a:moveTo>
                  <a:lnTo>
                    <a:pt x="873503" y="0"/>
                  </a:lnTo>
                  <a:cubicBezTo>
                    <a:pt x="883287" y="0"/>
                    <a:pt x="892670" y="3887"/>
                    <a:pt x="899588" y="10805"/>
                  </a:cubicBezTo>
                  <a:cubicBezTo>
                    <a:pt x="906506" y="17723"/>
                    <a:pt x="910392" y="27106"/>
                    <a:pt x="910392" y="36890"/>
                  </a:cubicBezTo>
                  <a:lnTo>
                    <a:pt x="910392" y="759461"/>
                  </a:lnTo>
                  <a:cubicBezTo>
                    <a:pt x="910392" y="769245"/>
                    <a:pt x="906506" y="778628"/>
                    <a:pt x="899588" y="785546"/>
                  </a:cubicBezTo>
                  <a:cubicBezTo>
                    <a:pt x="892670" y="792464"/>
                    <a:pt x="883287" y="796350"/>
                    <a:pt x="873503" y="796350"/>
                  </a:cubicBezTo>
                  <a:lnTo>
                    <a:pt x="36890" y="796350"/>
                  </a:lnTo>
                  <a:cubicBezTo>
                    <a:pt x="27106" y="796350"/>
                    <a:pt x="17723" y="792464"/>
                    <a:pt x="10805" y="785546"/>
                  </a:cubicBezTo>
                  <a:cubicBezTo>
                    <a:pt x="3887" y="778628"/>
                    <a:pt x="0" y="769245"/>
                    <a:pt x="0" y="759461"/>
                  </a:cubicBezTo>
                  <a:lnTo>
                    <a:pt x="0" y="36890"/>
                  </a:lnTo>
                  <a:cubicBezTo>
                    <a:pt x="0" y="27106"/>
                    <a:pt x="3887" y="17723"/>
                    <a:pt x="10805" y="10805"/>
                  </a:cubicBezTo>
                  <a:cubicBezTo>
                    <a:pt x="17723" y="3887"/>
                    <a:pt x="27106" y="0"/>
                    <a:pt x="36890" y="0"/>
                  </a:cubicBezTo>
                  <a:close/>
                </a:path>
              </a:pathLst>
            </a:custGeom>
            <a:blipFill>
              <a:blip r:embed="rId4"/>
              <a:stretch>
                <a:fillRect l="-15646" r="-15646"/>
              </a:stretch>
            </a:blipFill>
          </p:spPr>
        </p:sp>
      </p:grpSp>
      <p:sp>
        <p:nvSpPr>
          <p:cNvPr id="4103" name="Freeform 7">
            <a:extLst>
              <a:ext uri="{FF2B5EF4-FFF2-40B4-BE49-F238E27FC236}">
                <a16:creationId xmlns:a16="http://schemas.microsoft.com/office/drawing/2014/main" id="{2039178E-3DA5-D693-1B57-73810406CEEE}"/>
              </a:ext>
            </a:extLst>
          </p:cNvPr>
          <p:cNvSpPr>
            <a:spLocks/>
          </p:cNvSpPr>
          <p:nvPr/>
        </p:nvSpPr>
        <p:spPr bwMode="auto">
          <a:xfrm>
            <a:off x="3322638" y="-3338513"/>
            <a:ext cx="10344150" cy="9701213"/>
          </a:xfrm>
          <a:custGeom>
            <a:avLst/>
            <a:gdLst>
              <a:gd name="T0" fmla="*/ 0 w 8229600"/>
              <a:gd name="T1" fmla="*/ 0 h 8229600"/>
              <a:gd name="T2" fmla="*/ 20542016 w 8229600"/>
              <a:gd name="T3" fmla="*/ 0 h 8229600"/>
              <a:gd name="T4" fmla="*/ 20542016 w 8229600"/>
              <a:gd name="T5" fmla="*/ 15891613 h 8229600"/>
              <a:gd name="T6" fmla="*/ 0 w 8229600"/>
              <a:gd name="T7" fmla="*/ 15891613 h 8229600"/>
              <a:gd name="T8" fmla="*/ 0 w 8229600"/>
              <a:gd name="T9" fmla="*/ 0 h 8229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229600" h="8229600">
                <a:moveTo>
                  <a:pt x="0" y="0"/>
                </a:moveTo>
                <a:lnTo>
                  <a:pt x="8229600" y="0"/>
                </a:lnTo>
                <a:lnTo>
                  <a:pt x="8229600" y="8229600"/>
                </a:lnTo>
                <a:lnTo>
                  <a:pt x="0" y="8229600"/>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4" name="Picture 19" descr="A logo of a letter p&#10;&#10;AI-generated content may be incorrect.">
            <a:extLst>
              <a:ext uri="{FF2B5EF4-FFF2-40B4-BE49-F238E27FC236}">
                <a16:creationId xmlns:a16="http://schemas.microsoft.com/office/drawing/2014/main" id="{030AE616-433A-C33A-AB29-4D830B0A0B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08088" y="-1409700"/>
            <a:ext cx="8740776" cy="1236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18" descr="A close up of a logo&#10;&#10;AI-generated content may be incorrect.">
            <a:extLst>
              <a:ext uri="{FF2B5EF4-FFF2-40B4-BE49-F238E27FC236}">
                <a16:creationId xmlns:a16="http://schemas.microsoft.com/office/drawing/2014/main" id="{37482932-DA61-E23F-86B6-24F35340B1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62550" y="1223963"/>
            <a:ext cx="5437188" cy="166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Picture 20" descr="A red and black logo&#10;&#10;AI-generated content may be incorrect.">
            <a:extLst>
              <a:ext uri="{FF2B5EF4-FFF2-40B4-BE49-F238E27FC236}">
                <a16:creationId xmlns:a16="http://schemas.microsoft.com/office/drawing/2014/main" id="{4A7B41E0-797E-62AB-1A20-6C093F65D7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27438" y="7200900"/>
            <a:ext cx="8248650"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018272A2-DA0F-30D8-3F52-F43EB3DA9C12}"/>
              </a:ext>
            </a:extLst>
          </p:cNvPr>
          <p:cNvPicPr>
            <a:picLocks noChangeAspect="1"/>
          </p:cNvPicPr>
          <p:nvPr/>
        </p:nvPicPr>
        <p:blipFill>
          <a:blip r:embed="rId2">
            <a:duotone>
              <a:schemeClr val="bg2">
                <a:shade val="45000"/>
                <a:satMod val="135000"/>
              </a:schemeClr>
              <a:prstClr val="white"/>
            </a:duotone>
            <a:alphaModFix amt="35000"/>
          </a:blip>
          <a:srcRect l="28568" t="19706" b="2382"/>
          <a:stretch>
            <a:fillRect/>
          </a:stretch>
        </p:blipFill>
        <p:spPr>
          <a:xfrm rot="16200000">
            <a:off x="2270511" y="-2377685"/>
            <a:ext cx="13604135" cy="18359506"/>
          </a:xfrm>
          <a:prstGeom prst="rect">
            <a:avLst/>
          </a:prstGeom>
        </p:spPr>
      </p:pic>
      <p:grpSp>
        <p:nvGrpSpPr>
          <p:cNvPr id="6147" name="Group 5">
            <a:extLst>
              <a:ext uri="{FF2B5EF4-FFF2-40B4-BE49-F238E27FC236}">
                <a16:creationId xmlns:a16="http://schemas.microsoft.com/office/drawing/2014/main" id="{BC182342-8465-BBC4-D057-35478A730BD6}"/>
              </a:ext>
            </a:extLst>
          </p:cNvPr>
          <p:cNvGrpSpPr>
            <a:grpSpLocks/>
          </p:cNvGrpSpPr>
          <p:nvPr/>
        </p:nvGrpSpPr>
        <p:grpSpPr bwMode="auto">
          <a:xfrm>
            <a:off x="-9785350" y="1866900"/>
            <a:ext cx="7953375" cy="7951788"/>
            <a:chOff x="0" y="0"/>
            <a:chExt cx="3331210" cy="3331210"/>
          </a:xfrm>
        </p:grpSpPr>
        <p:sp>
          <p:nvSpPr>
            <p:cNvPr id="6" name="Freeform 6">
              <a:extLst>
                <a:ext uri="{FF2B5EF4-FFF2-40B4-BE49-F238E27FC236}">
                  <a16:creationId xmlns:a16="http://schemas.microsoft.com/office/drawing/2014/main" id="{7DEE3508-5B18-D7A6-C7EA-2B56CB2D266C}"/>
                </a:ext>
              </a:extLst>
            </p:cNvPr>
            <p:cNvSpPr/>
            <p:nvPr/>
          </p:nvSpPr>
          <p:spPr>
            <a:xfrm flipH="1">
              <a:off x="0" y="0"/>
              <a:ext cx="3331210" cy="3331210"/>
            </a:xfrm>
            <a:custGeom>
              <a:avLst/>
              <a:gdLst/>
              <a:ahLst/>
              <a:cxnLst/>
              <a:rect l="l" t="t" r="r" b="b"/>
              <a:pathLst>
                <a:path w="3331210" h="3331210">
                  <a:moveTo>
                    <a:pt x="3331210" y="0"/>
                  </a:moveTo>
                  <a:lnTo>
                    <a:pt x="0" y="0"/>
                  </a:lnTo>
                  <a:cubicBezTo>
                    <a:pt x="0" y="1840230"/>
                    <a:pt x="1490980" y="3331210"/>
                    <a:pt x="3331210" y="3331210"/>
                  </a:cubicBezTo>
                  <a:lnTo>
                    <a:pt x="3331210" y="0"/>
                  </a:lnTo>
                  <a:close/>
                </a:path>
              </a:pathLst>
            </a:custGeom>
            <a:blipFill>
              <a:blip r:embed="rId3"/>
              <a:stretch>
                <a:fillRect l="-25187" r="-25187"/>
              </a:stretch>
            </a:blipFill>
          </p:spPr>
        </p:sp>
      </p:grpSp>
      <p:sp>
        <p:nvSpPr>
          <p:cNvPr id="6148" name="TextBox 4">
            <a:extLst>
              <a:ext uri="{FF2B5EF4-FFF2-40B4-BE49-F238E27FC236}">
                <a16:creationId xmlns:a16="http://schemas.microsoft.com/office/drawing/2014/main" id="{C4271FA3-3E8B-9089-45A4-BD2DE4ECF841}"/>
              </a:ext>
            </a:extLst>
          </p:cNvPr>
          <p:cNvSpPr txBox="1">
            <a:spLocks noChangeArrowheads="1"/>
          </p:cNvSpPr>
          <p:nvPr/>
        </p:nvSpPr>
        <p:spPr bwMode="auto">
          <a:xfrm>
            <a:off x="13230225" y="-723900"/>
            <a:ext cx="5057775" cy="12684125"/>
          </a:xfrm>
          <a:prstGeom prst="rect">
            <a:avLst/>
          </a:prstGeom>
          <a:solidFill>
            <a:srgbClr val="CA250C">
              <a:alpha val="47058"/>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663"/>
              </a:lnSpc>
              <a:spcBef>
                <a:spcPct val="0"/>
              </a:spcBef>
              <a:buFontTx/>
              <a:buNone/>
            </a:pPr>
            <a:endParaRPr lang="en-US" altLang="en-US" sz="1800"/>
          </a:p>
        </p:txBody>
      </p:sp>
      <p:sp>
        <p:nvSpPr>
          <p:cNvPr id="7" name="TextBox 7">
            <a:extLst>
              <a:ext uri="{FF2B5EF4-FFF2-40B4-BE49-F238E27FC236}">
                <a16:creationId xmlns:a16="http://schemas.microsoft.com/office/drawing/2014/main" id="{3C719632-CAEC-2469-4ED1-DB0DE8E84596}"/>
              </a:ext>
            </a:extLst>
          </p:cNvPr>
          <p:cNvSpPr txBox="1"/>
          <p:nvPr/>
        </p:nvSpPr>
        <p:spPr>
          <a:xfrm>
            <a:off x="1504950" y="1568450"/>
            <a:ext cx="4984750" cy="1203325"/>
          </a:xfrm>
          <a:prstGeom prst="rect">
            <a:avLst/>
          </a:prstGeom>
        </p:spPr>
        <p:txBody>
          <a:bodyPr lIns="0" tIns="0" rIns="0" bIns="0">
            <a:spAutoFit/>
          </a:bodyPr>
          <a:lstStyle/>
          <a:p>
            <a:pPr eaLnBrk="1" fontAlgn="auto" hangingPunct="1">
              <a:lnSpc>
                <a:spcPts val="9836"/>
              </a:lnSpc>
              <a:spcAft>
                <a:spcPts val="0"/>
              </a:spcAft>
              <a:defRPr/>
            </a:pPr>
            <a:r>
              <a:rPr lang="en-US" sz="7025" dirty="0">
                <a:solidFill>
                  <a:srgbClr val="D42F12"/>
                </a:solidFill>
                <a:latin typeface="Museo Moderno"/>
                <a:ea typeface="Museo Moderno"/>
                <a:cs typeface="Museo Moderno"/>
                <a:sym typeface="Museo Moderno"/>
              </a:rPr>
              <a:t>About Us</a:t>
            </a:r>
          </a:p>
        </p:txBody>
      </p:sp>
      <p:sp>
        <p:nvSpPr>
          <p:cNvPr id="8" name="TextBox 8">
            <a:extLst>
              <a:ext uri="{FF2B5EF4-FFF2-40B4-BE49-F238E27FC236}">
                <a16:creationId xmlns:a16="http://schemas.microsoft.com/office/drawing/2014/main" id="{135FF993-5B78-29E1-A4C1-76466A1FB9D4}"/>
              </a:ext>
            </a:extLst>
          </p:cNvPr>
          <p:cNvSpPr txBox="1"/>
          <p:nvPr/>
        </p:nvSpPr>
        <p:spPr>
          <a:xfrm>
            <a:off x="741363" y="452438"/>
            <a:ext cx="7183437" cy="458787"/>
          </a:xfrm>
          <a:prstGeom prst="rect">
            <a:avLst/>
          </a:prstGeom>
        </p:spPr>
        <p:txBody>
          <a:bodyPr lIns="0" tIns="0" rIns="0" bIns="0">
            <a:spAutoFit/>
          </a:bodyPr>
          <a:lstStyle/>
          <a:p>
            <a:pPr eaLnBrk="1" fontAlgn="auto" hangingPunct="1">
              <a:lnSpc>
                <a:spcPts val="3742"/>
              </a:lnSpc>
              <a:spcAft>
                <a:spcPts val="0"/>
              </a:spcAft>
              <a:defRPr/>
            </a:pPr>
            <a:r>
              <a:rPr lang="en-US" sz="2673" dirty="0">
                <a:solidFill>
                  <a:srgbClr val="D42F12"/>
                </a:solidFill>
                <a:latin typeface="Museo Moderno"/>
                <a:ea typeface="Museo Moderno"/>
                <a:cs typeface="Museo Moderno"/>
                <a:sym typeface="Museo Moderno"/>
              </a:rPr>
              <a:t>Po</a:t>
            </a:r>
            <a:r>
              <a:rPr lang="en-US" sz="2673" dirty="0">
                <a:solidFill>
                  <a:schemeClr val="bg1">
                    <a:lumMod val="50000"/>
                  </a:schemeClr>
                </a:solidFill>
                <a:latin typeface="Museo Moderno"/>
                <a:ea typeface="Museo Moderno"/>
                <a:cs typeface="Museo Moderno"/>
                <a:sym typeface="Museo Moderno"/>
              </a:rPr>
              <a:t>wer Orbits Consultancy &amp; Busi</a:t>
            </a:r>
            <a:r>
              <a:rPr lang="en-US" sz="2673" dirty="0">
                <a:solidFill>
                  <a:srgbClr val="D42F12"/>
                </a:solidFill>
                <a:latin typeface="Museo Moderno"/>
                <a:ea typeface="Museo Moderno"/>
                <a:cs typeface="Museo Moderno"/>
                <a:sym typeface="Museo Moderno"/>
              </a:rPr>
              <a:t>ness</a:t>
            </a:r>
          </a:p>
        </p:txBody>
      </p:sp>
      <p:sp>
        <p:nvSpPr>
          <p:cNvPr id="9" name="TextBox 9">
            <a:extLst>
              <a:ext uri="{FF2B5EF4-FFF2-40B4-BE49-F238E27FC236}">
                <a16:creationId xmlns:a16="http://schemas.microsoft.com/office/drawing/2014/main" id="{B25563F2-B354-1F14-D11F-0951D1ABBE43}"/>
              </a:ext>
            </a:extLst>
          </p:cNvPr>
          <p:cNvSpPr txBox="1"/>
          <p:nvPr/>
        </p:nvSpPr>
        <p:spPr>
          <a:xfrm>
            <a:off x="457200" y="3419475"/>
            <a:ext cx="8210550" cy="5797550"/>
          </a:xfrm>
          <a:prstGeom prst="rect">
            <a:avLst/>
          </a:prstGeom>
        </p:spPr>
        <p:txBody>
          <a:bodyPr lIns="0" tIns="0" rIns="0" bIns="0">
            <a:spAutoFit/>
          </a:bodyPr>
          <a:lstStyle/>
          <a:p>
            <a:pPr marL="144145" algn="just" fontAlgn="auto" hangingPunct="1">
              <a:lnSpc>
                <a:spcPct val="150000"/>
              </a:lnSpc>
              <a:spcBef>
                <a:spcPts val="964"/>
              </a:spcBef>
              <a:spcAft>
                <a:spcPts val="0"/>
              </a:spcAft>
              <a:defRPr/>
            </a:pPr>
            <a:r>
              <a:rPr lang="en-US" sz="2400" b="1" dirty="0">
                <a:solidFill>
                  <a:srgbClr val="2E2B2B"/>
                </a:solidFill>
                <a:effectLst>
                  <a:outerShdw blurRad="38100" dist="38100" dir="2700000" algn="tl">
                    <a:srgbClr val="000000">
                      <a:alpha val="43137"/>
                    </a:srgbClr>
                  </a:outerShdw>
                </a:effectLst>
                <a:latin typeface="Microsoft YaHei UI" panose="020B0503020204020204" pitchFamily="34" charset="-122"/>
                <a:ea typeface="Microsoft YaHei UI" panose="020B0503020204020204" pitchFamily="34" charset="-122"/>
              </a:rPr>
              <a:t>POWER ORBITs </a:t>
            </a:r>
            <a:r>
              <a:rPr lang="en-US" sz="2400" dirty="0">
                <a:solidFill>
                  <a:srgbClr val="2E2B2B"/>
                </a:solidFill>
                <a:latin typeface="Microsoft YaHei UI" panose="020B0503020204020204" pitchFamily="34" charset="-122"/>
                <a:ea typeface="Microsoft YaHei UI" panose="020B0503020204020204" pitchFamily="34" charset="-122"/>
              </a:rPr>
              <a:t>is a  one of Unique Group in Oman, with </a:t>
            </a:r>
            <a:r>
              <a:rPr lang="en-US" sz="2400" b="1" dirty="0">
                <a:solidFill>
                  <a:srgbClr val="2E2B2B"/>
                </a:solidFill>
                <a:latin typeface="Microsoft YaHei UI" panose="020B0503020204020204" pitchFamily="34" charset="-122"/>
                <a:ea typeface="Microsoft YaHei UI" panose="020B0503020204020204" pitchFamily="34" charset="-122"/>
              </a:rPr>
              <a:t>20 years professional Experienced Engineering </a:t>
            </a:r>
            <a:r>
              <a:rPr lang="en-US" sz="2400" dirty="0">
                <a:solidFill>
                  <a:srgbClr val="2E2B2B"/>
                </a:solidFill>
                <a:latin typeface="Microsoft YaHei UI" panose="020B0503020204020204" pitchFamily="34" charset="-122"/>
                <a:ea typeface="Microsoft YaHei UI" panose="020B0503020204020204" pitchFamily="34" charset="-122"/>
              </a:rPr>
              <a:t>team  in GCC markets. Power Orbits Consultancy &amp; Business has Started up  and targeting to  become a leader in renewable energy consulting. </a:t>
            </a:r>
          </a:p>
          <a:p>
            <a:pPr marL="144145" algn="just" fontAlgn="auto" hangingPunct="1">
              <a:lnSpc>
                <a:spcPct val="150000"/>
              </a:lnSpc>
              <a:spcBef>
                <a:spcPts val="964"/>
              </a:spcBef>
              <a:spcAft>
                <a:spcPts val="0"/>
              </a:spcAft>
              <a:defRPr/>
            </a:pPr>
            <a:r>
              <a:rPr lang="en-US" sz="2400" dirty="0">
                <a:solidFill>
                  <a:srgbClr val="2E2B2B"/>
                </a:solidFill>
                <a:latin typeface="Microsoft YaHei UI" panose="020B0503020204020204" pitchFamily="34" charset="-122"/>
                <a:ea typeface="Microsoft YaHei UI" panose="020B0503020204020204" pitchFamily="34" charset="-122"/>
              </a:rPr>
              <a:t>Our journey started with a vision to transform the energy landscape through innovative solutions and expert insights and changing the life to be sustainable.</a:t>
            </a:r>
          </a:p>
          <a:p>
            <a:pPr marL="91440" lvl="1" algn="just" eaLnBrk="1" fontAlgn="auto" hangingPunct="1">
              <a:lnSpc>
                <a:spcPts val="3337"/>
              </a:lnSpc>
              <a:spcBef>
                <a:spcPts val="0"/>
              </a:spcBef>
              <a:spcAft>
                <a:spcPts val="0"/>
              </a:spcAft>
              <a:defRPr/>
            </a:pPr>
            <a:r>
              <a:rPr lang="en-US" sz="2400" dirty="0">
                <a:solidFill>
                  <a:srgbClr val="2E2B2B"/>
                </a:solidFill>
                <a:latin typeface="Microsoft YaHei UI" panose="020B0503020204020204" pitchFamily="34" charset="-122"/>
                <a:ea typeface="Microsoft YaHei UI" panose="020B0503020204020204" pitchFamily="34" charset="-122"/>
                <a:sym typeface="Montserrat"/>
              </a:rPr>
              <a:t>We leverage advanced technology and industry expertise to meet the world's growing energy demands responsibly.</a:t>
            </a:r>
          </a:p>
        </p:txBody>
      </p:sp>
      <p:grpSp>
        <p:nvGrpSpPr>
          <p:cNvPr id="6152" name="Group 17">
            <a:extLst>
              <a:ext uri="{FF2B5EF4-FFF2-40B4-BE49-F238E27FC236}">
                <a16:creationId xmlns:a16="http://schemas.microsoft.com/office/drawing/2014/main" id="{1AE36B7A-EDC8-709B-EB63-FE7277367697}"/>
              </a:ext>
            </a:extLst>
          </p:cNvPr>
          <p:cNvGrpSpPr>
            <a:grpSpLocks/>
          </p:cNvGrpSpPr>
          <p:nvPr/>
        </p:nvGrpSpPr>
        <p:grpSpPr bwMode="auto">
          <a:xfrm>
            <a:off x="9456738" y="2692400"/>
            <a:ext cx="12715875" cy="12198350"/>
            <a:chOff x="9346580" y="1976490"/>
            <a:chExt cx="12714963" cy="12197907"/>
          </a:xfrm>
        </p:grpSpPr>
        <p:grpSp>
          <p:nvGrpSpPr>
            <p:cNvPr id="6154" name="Group 10">
              <a:extLst>
                <a:ext uri="{FF2B5EF4-FFF2-40B4-BE49-F238E27FC236}">
                  <a16:creationId xmlns:a16="http://schemas.microsoft.com/office/drawing/2014/main" id="{272F7BE0-3316-722D-DB61-7D7ABF13D24E}"/>
                </a:ext>
              </a:extLst>
            </p:cNvPr>
            <p:cNvGrpSpPr>
              <a:grpSpLocks/>
            </p:cNvGrpSpPr>
            <p:nvPr/>
          </p:nvGrpSpPr>
          <p:grpSpPr bwMode="auto">
            <a:xfrm>
              <a:off x="9346580" y="1976490"/>
              <a:ext cx="7542795" cy="7347532"/>
              <a:chOff x="263182" y="228046"/>
              <a:chExt cx="848871" cy="825672"/>
            </a:xfrm>
          </p:grpSpPr>
          <p:sp>
            <p:nvSpPr>
              <p:cNvPr id="15" name="Freeform 11">
                <a:extLst>
                  <a:ext uri="{FF2B5EF4-FFF2-40B4-BE49-F238E27FC236}">
                    <a16:creationId xmlns:a16="http://schemas.microsoft.com/office/drawing/2014/main" id="{F900D403-5125-8F9B-0627-E4254F9AC38F}"/>
                  </a:ext>
                </a:extLst>
              </p:cNvPr>
              <p:cNvSpPr/>
              <p:nvPr/>
            </p:nvSpPr>
            <p:spPr>
              <a:xfrm>
                <a:off x="263182" y="228046"/>
                <a:ext cx="848871" cy="825672"/>
              </a:xfrm>
              <a:custGeom>
                <a:avLst/>
                <a:gdLst/>
                <a:ahLst/>
                <a:cxnLst/>
                <a:rect l="l" t="t" r="r" b="b"/>
                <a:pathLst>
                  <a:path w="848871" h="796350">
                    <a:moveTo>
                      <a:pt x="39563" y="0"/>
                    </a:moveTo>
                    <a:lnTo>
                      <a:pt x="809308" y="0"/>
                    </a:lnTo>
                    <a:cubicBezTo>
                      <a:pt x="831158" y="0"/>
                      <a:pt x="848871" y="17713"/>
                      <a:pt x="848871" y="39563"/>
                    </a:cubicBezTo>
                    <a:lnTo>
                      <a:pt x="848871" y="756787"/>
                    </a:lnTo>
                    <a:cubicBezTo>
                      <a:pt x="848871" y="767280"/>
                      <a:pt x="844703" y="777343"/>
                      <a:pt x="837283" y="784763"/>
                    </a:cubicBezTo>
                    <a:cubicBezTo>
                      <a:pt x="829864" y="792182"/>
                      <a:pt x="819801" y="796350"/>
                      <a:pt x="809308" y="796350"/>
                    </a:cubicBezTo>
                    <a:lnTo>
                      <a:pt x="39563" y="796350"/>
                    </a:lnTo>
                    <a:cubicBezTo>
                      <a:pt x="17713" y="796350"/>
                      <a:pt x="0" y="778637"/>
                      <a:pt x="0" y="756787"/>
                    </a:cubicBezTo>
                    <a:lnTo>
                      <a:pt x="0" y="39563"/>
                    </a:lnTo>
                    <a:cubicBezTo>
                      <a:pt x="0" y="17713"/>
                      <a:pt x="17713" y="0"/>
                      <a:pt x="39563" y="0"/>
                    </a:cubicBezTo>
                    <a:close/>
                  </a:path>
                </a:pathLst>
              </a:custGeom>
              <a:blipFill>
                <a:blip r:embed="rId4"/>
                <a:stretch>
                  <a:fillRect l="-20668" r="-20668"/>
                </a:stretch>
              </a:blipFill>
            </p:spPr>
          </p:sp>
        </p:grpSp>
        <p:sp>
          <p:nvSpPr>
            <p:cNvPr id="17" name="Freeform 7">
              <a:extLst>
                <a:ext uri="{FF2B5EF4-FFF2-40B4-BE49-F238E27FC236}">
                  <a16:creationId xmlns:a16="http://schemas.microsoft.com/office/drawing/2014/main" id="{43F44600-79E9-49DB-F8EC-16569CBA96F2}"/>
                </a:ext>
              </a:extLst>
            </p:cNvPr>
            <p:cNvSpPr/>
            <p:nvPr/>
          </p:nvSpPr>
          <p:spPr>
            <a:xfrm>
              <a:off x="11716547" y="4473537"/>
              <a:ext cx="10344996" cy="9700860"/>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5"/>
              <a:stretch>
                <a:fillRect/>
              </a:stretch>
            </a:blipFill>
          </p:spPr>
          <p:txBody>
            <a:bodyPr/>
            <a:lstStyle/>
            <a:p>
              <a:pPr eaLnBrk="1" fontAlgn="auto" hangingPunct="1">
                <a:spcBef>
                  <a:spcPts val="0"/>
                </a:spcBef>
                <a:spcAft>
                  <a:spcPts val="0"/>
                </a:spcAft>
                <a:defRPr/>
              </a:pPr>
              <a:endParaRPr lang="en-US" dirty="0">
                <a:latin typeface="+mn-lt"/>
              </a:endParaRPr>
            </a:p>
          </p:txBody>
        </p:sp>
      </p:grpSp>
      <p:pic>
        <p:nvPicPr>
          <p:cNvPr id="6153" name="Picture 20" descr="A red and black logo&#10;&#10;AI-generated content may be incorrect.">
            <a:extLst>
              <a:ext uri="{FF2B5EF4-FFF2-40B4-BE49-F238E27FC236}">
                <a16:creationId xmlns:a16="http://schemas.microsoft.com/office/drawing/2014/main" id="{75345DAE-9488-1547-60FA-D84958226E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33238" y="2930525"/>
            <a:ext cx="4781550"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7170" name="Freeform 14">
            <a:extLst>
              <a:ext uri="{FF2B5EF4-FFF2-40B4-BE49-F238E27FC236}">
                <a16:creationId xmlns:a16="http://schemas.microsoft.com/office/drawing/2014/main" id="{3DAD6EC6-2F06-AFBF-6EBD-9910410542DF}"/>
              </a:ext>
            </a:extLst>
          </p:cNvPr>
          <p:cNvSpPr>
            <a:spLocks/>
          </p:cNvSpPr>
          <p:nvPr/>
        </p:nvSpPr>
        <p:spPr bwMode="auto">
          <a:xfrm rot="-9236861">
            <a:off x="4838700" y="2822575"/>
            <a:ext cx="10431463" cy="7386638"/>
          </a:xfrm>
          <a:custGeom>
            <a:avLst/>
            <a:gdLst>
              <a:gd name="T0" fmla="*/ 0 w 4114800"/>
              <a:gd name="T1" fmla="*/ 0 h 4114800"/>
              <a:gd name="T2" fmla="*/ 169955293 w 4114800"/>
              <a:gd name="T3" fmla="*/ 0 h 4114800"/>
              <a:gd name="T4" fmla="*/ 169955293 w 4114800"/>
              <a:gd name="T5" fmla="*/ 42730805 h 4114800"/>
              <a:gd name="T6" fmla="*/ 0 w 4114800"/>
              <a:gd name="T7" fmla="*/ 42730805 h 4114800"/>
              <a:gd name="T8" fmla="*/ 0 w 4114800"/>
              <a:gd name="T9" fmla="*/ 0 h 4114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14800" h="4114800">
                <a:moveTo>
                  <a:pt x="0" y="0"/>
                </a:moveTo>
                <a:lnTo>
                  <a:pt x="4114800" y="0"/>
                </a:lnTo>
                <a:lnTo>
                  <a:pt x="4114800" y="4114800"/>
                </a:lnTo>
                <a:lnTo>
                  <a:pt x="0" y="4114800"/>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73" name="TextBox 13">
            <a:extLst>
              <a:ext uri="{FF2B5EF4-FFF2-40B4-BE49-F238E27FC236}">
                <a16:creationId xmlns:a16="http://schemas.microsoft.com/office/drawing/2014/main" id="{7ED8EEFC-0648-EC28-02AE-DD7020442482}"/>
              </a:ext>
            </a:extLst>
          </p:cNvPr>
          <p:cNvSpPr txBox="1">
            <a:spLocks noChangeArrowheads="1"/>
          </p:cNvSpPr>
          <p:nvPr/>
        </p:nvSpPr>
        <p:spPr bwMode="auto">
          <a:xfrm>
            <a:off x="1300163" y="6049963"/>
            <a:ext cx="6484937" cy="1722437"/>
          </a:xfrm>
          <a:prstGeom prst="rect">
            <a:avLst/>
          </a:prstGeom>
          <a:noFill/>
          <a:ln>
            <a:noFill/>
          </a:ln>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auto" hangingPunct="1">
              <a:spcBef>
                <a:spcPts val="0"/>
              </a:spcBef>
              <a:spcAft>
                <a:spcPts val="0"/>
              </a:spcAft>
              <a:defRPr sz="1800" b="0" i="0" u="none" strike="noStrike" kern="0" cap="none" spc="0" baseline="0">
                <a:solidFill>
                  <a:srgbClr val="000000"/>
                </a:solidFill>
                <a:uFillTx/>
              </a:defRPr>
            </a:pPr>
            <a:r>
              <a:rPr lang="en-US" sz="2800" kern="0" dirty="0">
                <a:solidFill>
                  <a:srgbClr val="2E2B2B"/>
                </a:solidFill>
                <a:latin typeface="Montserrat" panose="00000500000000000000" pitchFamily="2" charset="0"/>
                <a:ea typeface="Microsoft YaHei" pitchFamily="34"/>
              </a:rPr>
              <a:t>Leading Oman’s solar transformation through trusted, creative consultancy</a:t>
            </a:r>
            <a:r>
              <a:rPr lang="en-US" sz="2800" b="1" kern="0" dirty="0">
                <a:solidFill>
                  <a:srgbClr val="000000"/>
                </a:solidFill>
                <a:latin typeface="Montserrat" panose="00000500000000000000" pitchFamily="2" charset="0"/>
              </a:rPr>
              <a:t>.</a:t>
            </a:r>
            <a:br>
              <a:rPr lang="en-US" sz="2800" b="1" kern="0" dirty="0">
                <a:solidFill>
                  <a:srgbClr val="000000"/>
                </a:solidFill>
                <a:latin typeface="Montserrat" panose="00000500000000000000" pitchFamily="2" charset="0"/>
              </a:rPr>
            </a:br>
            <a:endParaRPr lang="en-US" sz="2800" b="1" kern="0" dirty="0">
              <a:solidFill>
                <a:srgbClr val="000000"/>
              </a:solidFill>
              <a:latin typeface="Montserrat" panose="00000500000000000000" pitchFamily="2" charset="0"/>
            </a:endParaRPr>
          </a:p>
        </p:txBody>
      </p:sp>
      <p:grpSp>
        <p:nvGrpSpPr>
          <p:cNvPr id="2" name="Group 2">
            <a:extLst>
              <a:ext uri="{FF2B5EF4-FFF2-40B4-BE49-F238E27FC236}">
                <a16:creationId xmlns:a16="http://schemas.microsoft.com/office/drawing/2014/main" id="{E3F975A0-4FE4-85D4-85B0-77D2CA2981C8}"/>
              </a:ext>
            </a:extLst>
          </p:cNvPr>
          <p:cNvGrpSpPr/>
          <p:nvPr/>
        </p:nvGrpSpPr>
        <p:grpSpPr>
          <a:xfrm>
            <a:off x="4272396" y="2201272"/>
            <a:ext cx="1356488" cy="1356488"/>
            <a:chOff x="0" y="0"/>
            <a:chExt cx="812800" cy="812800"/>
          </a:xfrm>
          <a:solidFill>
            <a:srgbClr val="CA250C"/>
          </a:solidFill>
        </p:grpSpPr>
        <p:sp>
          <p:nvSpPr>
            <p:cNvPr id="3" name="Freeform 3">
              <a:extLst>
                <a:ext uri="{FF2B5EF4-FFF2-40B4-BE49-F238E27FC236}">
                  <a16:creationId xmlns:a16="http://schemas.microsoft.com/office/drawing/2014/main" id="{D6218858-BD9D-3FF5-0E2B-58F1C7EBD7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pFill/>
          </p:spPr>
        </p:sp>
        <p:sp>
          <p:nvSpPr>
            <p:cNvPr id="4" name="TextBox 4">
              <a:extLst>
                <a:ext uri="{FF2B5EF4-FFF2-40B4-BE49-F238E27FC236}">
                  <a16:creationId xmlns:a16="http://schemas.microsoft.com/office/drawing/2014/main" id="{375D4F66-5E92-1654-C5D5-F310E2FD390C}"/>
                </a:ext>
              </a:extLst>
            </p:cNvPr>
            <p:cNvSpPr txBox="1"/>
            <p:nvPr/>
          </p:nvSpPr>
          <p:spPr>
            <a:xfrm>
              <a:off x="76200" y="38100"/>
              <a:ext cx="660400" cy="698500"/>
            </a:xfrm>
            <a:prstGeom prst="rect">
              <a:avLst/>
            </a:prstGeom>
            <a:grpFill/>
          </p:spPr>
          <p:txBody>
            <a:bodyPr lIns="50800" tIns="50800" rIns="50800" bIns="50800" anchor="ctr"/>
            <a:lstStyle/>
            <a:p>
              <a:pPr algn="ctr" eaLnBrk="1" fontAlgn="auto" hangingPunct="1">
                <a:lnSpc>
                  <a:spcPts val="2659"/>
                </a:lnSpc>
                <a:spcBef>
                  <a:spcPts val="0"/>
                </a:spcBef>
                <a:spcAft>
                  <a:spcPts val="0"/>
                </a:spcAft>
                <a:defRPr/>
              </a:pPr>
              <a:endParaRPr>
                <a:latin typeface="+mn-lt"/>
              </a:endParaRPr>
            </a:p>
          </p:txBody>
        </p:sp>
      </p:grpSp>
      <p:grpSp>
        <p:nvGrpSpPr>
          <p:cNvPr id="5" name="Group 5">
            <a:extLst>
              <a:ext uri="{FF2B5EF4-FFF2-40B4-BE49-F238E27FC236}">
                <a16:creationId xmlns:a16="http://schemas.microsoft.com/office/drawing/2014/main" id="{448F3B6E-9365-117C-63C0-47EF6F45CAEB}"/>
              </a:ext>
            </a:extLst>
          </p:cNvPr>
          <p:cNvGrpSpPr/>
          <p:nvPr/>
        </p:nvGrpSpPr>
        <p:grpSpPr>
          <a:xfrm>
            <a:off x="12509382" y="2201272"/>
            <a:ext cx="1356488" cy="1356488"/>
            <a:chOff x="0" y="0"/>
            <a:chExt cx="812800" cy="812800"/>
          </a:xfrm>
          <a:solidFill>
            <a:srgbClr val="CA250C"/>
          </a:solidFill>
        </p:grpSpPr>
        <p:sp>
          <p:nvSpPr>
            <p:cNvPr id="6" name="Freeform 6">
              <a:extLst>
                <a:ext uri="{FF2B5EF4-FFF2-40B4-BE49-F238E27FC236}">
                  <a16:creationId xmlns:a16="http://schemas.microsoft.com/office/drawing/2014/main" id="{9E6B83FE-CFD4-3581-5B93-CDE44E080F9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pFill/>
          </p:spPr>
        </p:sp>
        <p:sp>
          <p:nvSpPr>
            <p:cNvPr id="7" name="TextBox 7">
              <a:extLst>
                <a:ext uri="{FF2B5EF4-FFF2-40B4-BE49-F238E27FC236}">
                  <a16:creationId xmlns:a16="http://schemas.microsoft.com/office/drawing/2014/main" id="{FCF22E2C-5EE0-4E83-9BFA-D621DDC03F64}"/>
                </a:ext>
              </a:extLst>
            </p:cNvPr>
            <p:cNvSpPr txBox="1"/>
            <p:nvPr/>
          </p:nvSpPr>
          <p:spPr>
            <a:xfrm>
              <a:off x="76200" y="38100"/>
              <a:ext cx="660400" cy="698500"/>
            </a:xfrm>
            <a:prstGeom prst="rect">
              <a:avLst/>
            </a:prstGeom>
            <a:grpFill/>
          </p:spPr>
          <p:txBody>
            <a:bodyPr lIns="50800" tIns="50800" rIns="50800" bIns="50800" anchor="ctr"/>
            <a:lstStyle/>
            <a:p>
              <a:pPr algn="ctr" eaLnBrk="1" fontAlgn="auto" hangingPunct="1">
                <a:lnSpc>
                  <a:spcPts val="2659"/>
                </a:lnSpc>
                <a:spcBef>
                  <a:spcPts val="0"/>
                </a:spcBef>
                <a:spcAft>
                  <a:spcPts val="0"/>
                </a:spcAft>
                <a:defRPr/>
              </a:pPr>
              <a:endParaRPr>
                <a:latin typeface="+mn-lt"/>
              </a:endParaRPr>
            </a:p>
          </p:txBody>
        </p:sp>
      </p:grpSp>
      <p:sp>
        <p:nvSpPr>
          <p:cNvPr id="7174" name="Freeform 8">
            <a:extLst>
              <a:ext uri="{FF2B5EF4-FFF2-40B4-BE49-F238E27FC236}">
                <a16:creationId xmlns:a16="http://schemas.microsoft.com/office/drawing/2014/main" id="{25D7DD81-76A4-AABD-435E-B1C64E93D163}"/>
              </a:ext>
            </a:extLst>
          </p:cNvPr>
          <p:cNvSpPr>
            <a:spLocks/>
          </p:cNvSpPr>
          <p:nvPr/>
        </p:nvSpPr>
        <p:spPr bwMode="auto">
          <a:xfrm>
            <a:off x="4546600" y="2441575"/>
            <a:ext cx="808038" cy="876300"/>
          </a:xfrm>
          <a:custGeom>
            <a:avLst/>
            <a:gdLst>
              <a:gd name="T0" fmla="*/ 0 w 807993"/>
              <a:gd name="T1" fmla="*/ 0 h 876521"/>
              <a:gd name="T2" fmla="*/ 808173 w 807993"/>
              <a:gd name="T3" fmla="*/ 0 h 876521"/>
              <a:gd name="T4" fmla="*/ 808173 w 807993"/>
              <a:gd name="T5" fmla="*/ 875637 h 876521"/>
              <a:gd name="T6" fmla="*/ 0 w 807993"/>
              <a:gd name="T7" fmla="*/ 875637 h 876521"/>
              <a:gd name="T8" fmla="*/ 0 w 807993"/>
              <a:gd name="T9" fmla="*/ 0 h 8765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7993" h="876521">
                <a:moveTo>
                  <a:pt x="0" y="0"/>
                </a:moveTo>
                <a:lnTo>
                  <a:pt x="807993" y="0"/>
                </a:lnTo>
                <a:lnTo>
                  <a:pt x="807993" y="876521"/>
                </a:lnTo>
                <a:lnTo>
                  <a:pt x="0" y="876521"/>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75" name="Freeform 9">
            <a:extLst>
              <a:ext uri="{FF2B5EF4-FFF2-40B4-BE49-F238E27FC236}">
                <a16:creationId xmlns:a16="http://schemas.microsoft.com/office/drawing/2014/main" id="{598C416B-A1A7-77F8-74C5-8D846D6953E2}"/>
              </a:ext>
            </a:extLst>
          </p:cNvPr>
          <p:cNvSpPr>
            <a:spLocks/>
          </p:cNvSpPr>
          <p:nvPr/>
        </p:nvSpPr>
        <p:spPr bwMode="auto">
          <a:xfrm>
            <a:off x="12860338" y="2441575"/>
            <a:ext cx="854075" cy="876300"/>
          </a:xfrm>
          <a:custGeom>
            <a:avLst/>
            <a:gdLst>
              <a:gd name="T0" fmla="*/ 0 w 854209"/>
              <a:gd name="T1" fmla="*/ 0 h 876521"/>
              <a:gd name="T2" fmla="*/ 853673 w 854209"/>
              <a:gd name="T3" fmla="*/ 0 h 876521"/>
              <a:gd name="T4" fmla="*/ 853673 w 854209"/>
              <a:gd name="T5" fmla="*/ 875637 h 876521"/>
              <a:gd name="T6" fmla="*/ 0 w 854209"/>
              <a:gd name="T7" fmla="*/ 875637 h 876521"/>
              <a:gd name="T8" fmla="*/ 0 w 854209"/>
              <a:gd name="T9" fmla="*/ 0 h 8765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4209" h="876521">
                <a:moveTo>
                  <a:pt x="0" y="0"/>
                </a:moveTo>
                <a:lnTo>
                  <a:pt x="854209" y="0"/>
                </a:lnTo>
                <a:lnTo>
                  <a:pt x="854209" y="876521"/>
                </a:lnTo>
                <a:lnTo>
                  <a:pt x="0" y="876521"/>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TextBox 11">
            <a:extLst>
              <a:ext uri="{FF2B5EF4-FFF2-40B4-BE49-F238E27FC236}">
                <a16:creationId xmlns:a16="http://schemas.microsoft.com/office/drawing/2014/main" id="{A5D989EE-95D7-64FD-BBBC-DFD6366FE6F8}"/>
              </a:ext>
            </a:extLst>
          </p:cNvPr>
          <p:cNvSpPr txBox="1"/>
          <p:nvPr/>
        </p:nvSpPr>
        <p:spPr>
          <a:xfrm>
            <a:off x="3757613" y="4329113"/>
            <a:ext cx="2386012" cy="728662"/>
          </a:xfrm>
          <a:prstGeom prst="rect">
            <a:avLst/>
          </a:prstGeom>
        </p:spPr>
        <p:txBody>
          <a:bodyPr lIns="0" tIns="0" rIns="0" bIns="0">
            <a:spAutoFit/>
          </a:bodyPr>
          <a:lstStyle/>
          <a:p>
            <a:pPr algn="ctr" eaLnBrk="1" fontAlgn="auto" hangingPunct="1">
              <a:lnSpc>
                <a:spcPts val="5893"/>
              </a:lnSpc>
              <a:spcAft>
                <a:spcPts val="0"/>
              </a:spcAft>
              <a:defRPr/>
            </a:pPr>
            <a:r>
              <a:rPr lang="en-US" sz="4209" dirty="0">
                <a:solidFill>
                  <a:srgbClr val="D42F12"/>
                </a:solidFill>
                <a:latin typeface="Museo Moderno"/>
                <a:ea typeface="Museo Moderno"/>
                <a:cs typeface="Museo Moderno"/>
                <a:sym typeface="Museo Moderno"/>
              </a:rPr>
              <a:t>Vision</a:t>
            </a:r>
          </a:p>
        </p:txBody>
      </p:sp>
      <p:sp>
        <p:nvSpPr>
          <p:cNvPr id="12" name="TextBox 12">
            <a:extLst>
              <a:ext uri="{FF2B5EF4-FFF2-40B4-BE49-F238E27FC236}">
                <a16:creationId xmlns:a16="http://schemas.microsoft.com/office/drawing/2014/main" id="{D2C8D295-ED24-2F0E-51C2-C1BB94725A8B}"/>
              </a:ext>
            </a:extLst>
          </p:cNvPr>
          <p:cNvSpPr txBox="1"/>
          <p:nvPr/>
        </p:nvSpPr>
        <p:spPr>
          <a:xfrm>
            <a:off x="11833225" y="4329113"/>
            <a:ext cx="2708275" cy="728662"/>
          </a:xfrm>
          <a:prstGeom prst="rect">
            <a:avLst/>
          </a:prstGeom>
        </p:spPr>
        <p:txBody>
          <a:bodyPr lIns="0" tIns="0" rIns="0" bIns="0">
            <a:spAutoFit/>
          </a:bodyPr>
          <a:lstStyle/>
          <a:p>
            <a:pPr algn="ctr" eaLnBrk="1" fontAlgn="auto" hangingPunct="1">
              <a:lnSpc>
                <a:spcPts val="5893"/>
              </a:lnSpc>
              <a:spcAft>
                <a:spcPts val="0"/>
              </a:spcAft>
              <a:defRPr/>
            </a:pPr>
            <a:r>
              <a:rPr lang="en-US" sz="4209" dirty="0">
                <a:solidFill>
                  <a:srgbClr val="D42F12"/>
                </a:solidFill>
                <a:latin typeface="Museo Moderno"/>
                <a:ea typeface="Museo Moderno"/>
                <a:cs typeface="Museo Moderno"/>
                <a:sym typeface="Museo Moderno"/>
              </a:rPr>
              <a:t>Mission</a:t>
            </a:r>
          </a:p>
        </p:txBody>
      </p:sp>
      <p:sp>
        <p:nvSpPr>
          <p:cNvPr id="7178" name="TextBox 14">
            <a:extLst>
              <a:ext uri="{FF2B5EF4-FFF2-40B4-BE49-F238E27FC236}">
                <a16:creationId xmlns:a16="http://schemas.microsoft.com/office/drawing/2014/main" id="{6A911EDD-4D78-1ADC-1D14-A8C0802F4567}"/>
              </a:ext>
            </a:extLst>
          </p:cNvPr>
          <p:cNvSpPr txBox="1">
            <a:spLocks noChangeArrowheads="1"/>
          </p:cNvSpPr>
          <p:nvPr/>
        </p:nvSpPr>
        <p:spPr bwMode="auto">
          <a:xfrm>
            <a:off x="10280650" y="6043613"/>
            <a:ext cx="6545263"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ct val="0"/>
              </a:spcBef>
              <a:buFontTx/>
              <a:buNone/>
            </a:pPr>
            <a:r>
              <a:rPr lang="en-US" altLang="en-US" sz="2800">
                <a:solidFill>
                  <a:srgbClr val="2E2B2B"/>
                </a:solidFill>
                <a:latin typeface="Montserrat" panose="00000500000000000000" pitchFamily="2" charset="0"/>
                <a:ea typeface="Microsoft YaHei" panose="020B0503020204020204" pitchFamily="34" charset="-122"/>
              </a:rPr>
              <a:t>To empower solar projects by connecting clients with trusted suppliers, qualified EPCs, and strategic funding partners.</a:t>
            </a:r>
          </a:p>
          <a:p>
            <a:pPr hangingPunct="1">
              <a:spcBef>
                <a:spcPct val="0"/>
              </a:spcBef>
              <a:buFontTx/>
              <a:buNone/>
            </a:pPr>
            <a:endParaRPr lang="en-US" altLang="en-US" sz="2800">
              <a:solidFill>
                <a:srgbClr val="2E2B2B"/>
              </a:solidFill>
              <a:latin typeface="Montserrat" panose="00000500000000000000" pitchFamily="2" charset="0"/>
              <a:ea typeface="Microsoft YaHei" panose="020B0503020204020204" pitchFamily="34" charset="-122"/>
            </a:endParaRPr>
          </a:p>
        </p:txBody>
      </p:sp>
      <p:sp>
        <p:nvSpPr>
          <p:cNvPr id="16" name="TextBox 8">
            <a:extLst>
              <a:ext uri="{FF2B5EF4-FFF2-40B4-BE49-F238E27FC236}">
                <a16:creationId xmlns:a16="http://schemas.microsoft.com/office/drawing/2014/main" id="{31D0FE95-988C-223B-8710-E8CBD1DA0223}"/>
              </a:ext>
            </a:extLst>
          </p:cNvPr>
          <p:cNvSpPr txBox="1"/>
          <p:nvPr/>
        </p:nvSpPr>
        <p:spPr>
          <a:xfrm>
            <a:off x="741363" y="493713"/>
            <a:ext cx="7183437" cy="458787"/>
          </a:xfrm>
          <a:prstGeom prst="rect">
            <a:avLst/>
          </a:prstGeom>
        </p:spPr>
        <p:txBody>
          <a:bodyPr lIns="0" tIns="0" rIns="0" bIns="0">
            <a:spAutoFit/>
          </a:bodyPr>
          <a:lstStyle/>
          <a:p>
            <a:pPr eaLnBrk="1" fontAlgn="auto" hangingPunct="1">
              <a:lnSpc>
                <a:spcPts val="3742"/>
              </a:lnSpc>
              <a:spcAft>
                <a:spcPts val="0"/>
              </a:spcAft>
              <a:defRPr/>
            </a:pPr>
            <a:r>
              <a:rPr lang="en-US" sz="2673" dirty="0">
                <a:solidFill>
                  <a:srgbClr val="D42F12"/>
                </a:solidFill>
                <a:latin typeface="Museo Moderno"/>
                <a:ea typeface="Museo Moderno"/>
                <a:cs typeface="Museo Moderno"/>
                <a:sym typeface="Museo Moderno"/>
              </a:rPr>
              <a:t>Power </a:t>
            </a:r>
            <a:r>
              <a:rPr lang="en-US" sz="2673" dirty="0">
                <a:solidFill>
                  <a:srgbClr val="D42F12"/>
                </a:solidFill>
                <a:latin typeface="Museo Moderno" panose="020B0604020202020204" charset="0"/>
                <a:ea typeface="Museo Moderno"/>
                <a:cs typeface="Museo Moderno"/>
                <a:sym typeface="Museo Moderno"/>
              </a:rPr>
              <a:t>Orbits</a:t>
            </a:r>
            <a:r>
              <a:rPr lang="en-US" sz="2673" dirty="0">
                <a:solidFill>
                  <a:srgbClr val="D42F12"/>
                </a:solidFill>
                <a:latin typeface="Museo Moderno"/>
                <a:ea typeface="Museo Moderno"/>
                <a:cs typeface="Museo Moderno"/>
                <a:sym typeface="Museo Moderno"/>
              </a:rPr>
              <a:t> Consultancy &amp; Business</a:t>
            </a:r>
          </a:p>
        </p:txBody>
      </p:sp>
      <p:grpSp>
        <p:nvGrpSpPr>
          <p:cNvPr id="7180" name="Group 23">
            <a:extLst>
              <a:ext uri="{FF2B5EF4-FFF2-40B4-BE49-F238E27FC236}">
                <a16:creationId xmlns:a16="http://schemas.microsoft.com/office/drawing/2014/main" id="{7EF5234E-B958-9B76-62B3-9F622621B67E}"/>
              </a:ext>
            </a:extLst>
          </p:cNvPr>
          <p:cNvGrpSpPr>
            <a:grpSpLocks/>
          </p:cNvGrpSpPr>
          <p:nvPr/>
        </p:nvGrpSpPr>
        <p:grpSpPr bwMode="auto">
          <a:xfrm>
            <a:off x="9220200" y="5143500"/>
            <a:ext cx="8067675" cy="4024313"/>
            <a:chOff x="9415142" y="4686300"/>
            <a:chExt cx="8584568" cy="3882277"/>
          </a:xfrm>
        </p:grpSpPr>
        <p:sp>
          <p:nvSpPr>
            <p:cNvPr id="20" name="AutoShape 11">
              <a:extLst>
                <a:ext uri="{FF2B5EF4-FFF2-40B4-BE49-F238E27FC236}">
                  <a16:creationId xmlns:a16="http://schemas.microsoft.com/office/drawing/2014/main" id="{93667DD6-0B87-A955-4D74-BE6C3653575D}"/>
                </a:ext>
              </a:extLst>
            </p:cNvPr>
            <p:cNvSpPr/>
            <p:nvPr/>
          </p:nvSpPr>
          <p:spPr>
            <a:xfrm>
              <a:off x="9415142" y="8569128"/>
              <a:ext cx="1678622" cy="0"/>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sp>
          <p:nvSpPr>
            <p:cNvPr id="21" name="AutoShape 12">
              <a:extLst>
                <a:ext uri="{FF2B5EF4-FFF2-40B4-BE49-F238E27FC236}">
                  <a16:creationId xmlns:a16="http://schemas.microsoft.com/office/drawing/2014/main" id="{34F4AF3F-A1B8-F88C-5C66-F1DCBD5D8B98}"/>
                </a:ext>
              </a:extLst>
            </p:cNvPr>
            <p:cNvSpPr/>
            <p:nvPr/>
          </p:nvSpPr>
          <p:spPr>
            <a:xfrm>
              <a:off x="9415141" y="5538162"/>
              <a:ext cx="0" cy="3016127"/>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sp>
          <p:nvSpPr>
            <p:cNvPr id="22" name="AutoShape 13">
              <a:extLst>
                <a:ext uri="{FF2B5EF4-FFF2-40B4-BE49-F238E27FC236}">
                  <a16:creationId xmlns:a16="http://schemas.microsoft.com/office/drawing/2014/main" id="{56A92C81-5ACF-81C8-D021-F78E16AA3AE3}"/>
                </a:ext>
              </a:extLst>
            </p:cNvPr>
            <p:cNvSpPr/>
            <p:nvPr/>
          </p:nvSpPr>
          <p:spPr>
            <a:xfrm>
              <a:off x="16306800" y="4687770"/>
              <a:ext cx="1678622" cy="0"/>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sp>
          <p:nvSpPr>
            <p:cNvPr id="23" name="AutoShape 14">
              <a:extLst>
                <a:ext uri="{FF2B5EF4-FFF2-40B4-BE49-F238E27FC236}">
                  <a16:creationId xmlns:a16="http://schemas.microsoft.com/office/drawing/2014/main" id="{108A86FC-B232-41D1-6D5C-E3B13B09F667}"/>
                </a:ext>
              </a:extLst>
            </p:cNvPr>
            <p:cNvSpPr/>
            <p:nvPr/>
          </p:nvSpPr>
          <p:spPr>
            <a:xfrm>
              <a:off x="18000116" y="4686300"/>
              <a:ext cx="0" cy="3016127"/>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grpSp>
      <p:grpSp>
        <p:nvGrpSpPr>
          <p:cNvPr id="7181" name="Group 24">
            <a:extLst>
              <a:ext uri="{FF2B5EF4-FFF2-40B4-BE49-F238E27FC236}">
                <a16:creationId xmlns:a16="http://schemas.microsoft.com/office/drawing/2014/main" id="{B9BAD5E0-D7E1-0AA0-00CA-FCB93851F8DB}"/>
              </a:ext>
            </a:extLst>
          </p:cNvPr>
          <p:cNvGrpSpPr>
            <a:grpSpLocks/>
          </p:cNvGrpSpPr>
          <p:nvPr/>
        </p:nvGrpSpPr>
        <p:grpSpPr bwMode="auto">
          <a:xfrm>
            <a:off x="266700" y="5143500"/>
            <a:ext cx="8115300" cy="4024313"/>
            <a:chOff x="9415142" y="4686300"/>
            <a:chExt cx="8584568" cy="3882277"/>
          </a:xfrm>
        </p:grpSpPr>
        <p:sp>
          <p:nvSpPr>
            <p:cNvPr id="26" name="AutoShape 11">
              <a:extLst>
                <a:ext uri="{FF2B5EF4-FFF2-40B4-BE49-F238E27FC236}">
                  <a16:creationId xmlns:a16="http://schemas.microsoft.com/office/drawing/2014/main" id="{2200A0E4-093D-6934-132D-B401BB8C1FFF}"/>
                </a:ext>
              </a:extLst>
            </p:cNvPr>
            <p:cNvSpPr/>
            <p:nvPr/>
          </p:nvSpPr>
          <p:spPr>
            <a:xfrm>
              <a:off x="9415142" y="8569128"/>
              <a:ext cx="1678622" cy="0"/>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sp>
          <p:nvSpPr>
            <p:cNvPr id="27" name="AutoShape 12">
              <a:extLst>
                <a:ext uri="{FF2B5EF4-FFF2-40B4-BE49-F238E27FC236}">
                  <a16:creationId xmlns:a16="http://schemas.microsoft.com/office/drawing/2014/main" id="{4DDDE31A-AF62-422A-6F0B-92D3893D7A31}"/>
                </a:ext>
              </a:extLst>
            </p:cNvPr>
            <p:cNvSpPr/>
            <p:nvPr/>
          </p:nvSpPr>
          <p:spPr>
            <a:xfrm>
              <a:off x="9416754" y="5538162"/>
              <a:ext cx="0" cy="3016127"/>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sp>
          <p:nvSpPr>
            <p:cNvPr id="28" name="AutoShape 13">
              <a:extLst>
                <a:ext uri="{FF2B5EF4-FFF2-40B4-BE49-F238E27FC236}">
                  <a16:creationId xmlns:a16="http://schemas.microsoft.com/office/drawing/2014/main" id="{AD24AD9F-FED8-845B-2BC1-08FDBD87A244}"/>
                </a:ext>
              </a:extLst>
            </p:cNvPr>
            <p:cNvSpPr/>
            <p:nvPr/>
          </p:nvSpPr>
          <p:spPr>
            <a:xfrm>
              <a:off x="16306800" y="4687770"/>
              <a:ext cx="1678622" cy="0"/>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sp>
          <p:nvSpPr>
            <p:cNvPr id="29" name="AutoShape 14">
              <a:extLst>
                <a:ext uri="{FF2B5EF4-FFF2-40B4-BE49-F238E27FC236}">
                  <a16:creationId xmlns:a16="http://schemas.microsoft.com/office/drawing/2014/main" id="{2BADCE6B-6494-0433-61CE-DF2A036CF4EB}"/>
                </a:ext>
              </a:extLst>
            </p:cNvPr>
            <p:cNvSpPr/>
            <p:nvPr/>
          </p:nvSpPr>
          <p:spPr>
            <a:xfrm>
              <a:off x="17999709" y="4686300"/>
              <a:ext cx="0" cy="3016127"/>
            </a:xfrm>
            <a:prstGeom prst="line">
              <a:avLst/>
            </a:prstGeom>
            <a:ln w="28575" cap="flat">
              <a:solidFill>
                <a:srgbClr val="D42F12"/>
              </a:solidFill>
              <a:prstDash val="solid"/>
              <a:headEnd type="none" w="sm" len="sm"/>
              <a:tailEnd type="none" w="sm" len="sm"/>
            </a:ln>
            <a:scene3d>
              <a:camera prst="orthographicFront"/>
              <a:lightRig rig="threePt" dir="t"/>
            </a:scene3d>
            <a:sp3d>
              <a:bevelT/>
            </a:sp3d>
          </p:spPr>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pic>
        <p:nvPicPr>
          <p:cNvPr id="37" name="picture 26">
            <a:extLst>
              <a:ext uri="{FF2B5EF4-FFF2-40B4-BE49-F238E27FC236}">
                <a16:creationId xmlns:a16="http://schemas.microsoft.com/office/drawing/2014/main" id="{1B1AE692-44CF-7358-FFDE-A6E021F4D7F4}"/>
              </a:ext>
            </a:extLst>
          </p:cNvPr>
          <p:cNvPicPr>
            <a:picLocks noChangeAspect="1"/>
          </p:cNvPicPr>
          <p:nvPr/>
        </p:nvPicPr>
        <p:blipFill>
          <a:blip r:embed="rId3">
            <a:duotone>
              <a:schemeClr val="accent2">
                <a:shade val="45000"/>
                <a:satMod val="135000"/>
              </a:schemeClr>
              <a:prstClr val="white"/>
            </a:duotone>
          </a:blip>
          <a:stretch>
            <a:fillRect/>
          </a:stretch>
        </p:blipFill>
        <p:spPr>
          <a:xfrm>
            <a:off x="-256727" y="1706"/>
            <a:ext cx="18536766" cy="10287000"/>
          </a:xfrm>
          <a:prstGeom prst="rect">
            <a:avLst/>
          </a:prstGeom>
          <a:effectLst>
            <a:outerShdw blurRad="50800" dist="50800" dir="5400000" algn="ctr" rotWithShape="0">
              <a:schemeClr val="bg1"/>
            </a:outerShdw>
          </a:effectLst>
        </p:spPr>
      </p:pic>
      <p:sp>
        <p:nvSpPr>
          <p:cNvPr id="8" name="Freeform 8">
            <a:extLst>
              <a:ext uri="{FF2B5EF4-FFF2-40B4-BE49-F238E27FC236}">
                <a16:creationId xmlns:a16="http://schemas.microsoft.com/office/drawing/2014/main" id="{D48E5B79-7A1A-C1D2-BAF8-34060E0A0EDF}"/>
              </a:ext>
            </a:extLst>
          </p:cNvPr>
          <p:cNvSpPr/>
          <p:nvPr/>
        </p:nvSpPr>
        <p:spPr>
          <a:xfrm>
            <a:off x="842059" y="3307348"/>
            <a:ext cx="2775337" cy="2775337"/>
          </a:xfrm>
          <a:custGeom>
            <a:avLst/>
            <a:gdLst/>
            <a:ahLst/>
            <a:cxnLst/>
            <a:rect l="l" t="t" r="r" b="b"/>
            <a:pathLst>
              <a:path w="2775337" h="2775337">
                <a:moveTo>
                  <a:pt x="0" y="0"/>
                </a:moveTo>
                <a:lnTo>
                  <a:pt x="2775337" y="0"/>
                </a:lnTo>
                <a:lnTo>
                  <a:pt x="2775337" y="2775337"/>
                </a:lnTo>
                <a:lnTo>
                  <a:pt x="0" y="2775337"/>
                </a:lnTo>
                <a:lnTo>
                  <a:pt x="0" y="0"/>
                </a:lnTo>
                <a:close/>
              </a:path>
            </a:pathLst>
          </a:custGeom>
          <a:blipFill>
            <a:blip r:embed="rId4">
              <a:duotone>
                <a:prstClr val="black"/>
                <a:srgbClr val="D9C3A5">
                  <a:tint val="50000"/>
                  <a:satMod val="180000"/>
                </a:srgbClr>
              </a:duotone>
            </a:blip>
            <a:stretch>
              <a:fillRect/>
            </a:stretch>
          </a:blipFill>
        </p:spPr>
      </p:sp>
      <p:sp>
        <p:nvSpPr>
          <p:cNvPr id="9" name="Freeform 9">
            <a:extLst>
              <a:ext uri="{FF2B5EF4-FFF2-40B4-BE49-F238E27FC236}">
                <a16:creationId xmlns:a16="http://schemas.microsoft.com/office/drawing/2014/main" id="{48FAD977-201F-5C2F-7153-AAA15AC1FF5F}"/>
              </a:ext>
            </a:extLst>
          </p:cNvPr>
          <p:cNvSpPr/>
          <p:nvPr/>
        </p:nvSpPr>
        <p:spPr>
          <a:xfrm>
            <a:off x="14500826" y="3307348"/>
            <a:ext cx="2775337" cy="2775337"/>
          </a:xfrm>
          <a:custGeom>
            <a:avLst/>
            <a:gdLst/>
            <a:ahLst/>
            <a:cxnLst/>
            <a:rect l="l" t="t" r="r" b="b"/>
            <a:pathLst>
              <a:path w="2775337" h="2775337">
                <a:moveTo>
                  <a:pt x="0" y="0"/>
                </a:moveTo>
                <a:lnTo>
                  <a:pt x="2775336" y="0"/>
                </a:lnTo>
                <a:lnTo>
                  <a:pt x="2775336" y="2775337"/>
                </a:lnTo>
                <a:lnTo>
                  <a:pt x="0" y="2775337"/>
                </a:lnTo>
                <a:lnTo>
                  <a:pt x="0" y="0"/>
                </a:lnTo>
                <a:close/>
              </a:path>
            </a:pathLst>
          </a:custGeom>
          <a:blipFill>
            <a:blip r:embed="rId4">
              <a:duotone>
                <a:prstClr val="black"/>
                <a:srgbClr val="D9C3A5">
                  <a:tint val="50000"/>
                  <a:satMod val="180000"/>
                </a:srgbClr>
              </a:duotone>
            </a:blip>
            <a:stretch>
              <a:fillRect/>
            </a:stretch>
          </a:blipFill>
        </p:spPr>
      </p:sp>
      <p:sp>
        <p:nvSpPr>
          <p:cNvPr id="16" name="TextBox 16">
            <a:extLst>
              <a:ext uri="{FF2B5EF4-FFF2-40B4-BE49-F238E27FC236}">
                <a16:creationId xmlns:a16="http://schemas.microsoft.com/office/drawing/2014/main" id="{DD1B72B5-926E-D062-8D4B-71D79000BBD7}"/>
              </a:ext>
            </a:extLst>
          </p:cNvPr>
          <p:cNvSpPr txBox="1"/>
          <p:nvPr/>
        </p:nvSpPr>
        <p:spPr>
          <a:xfrm>
            <a:off x="0" y="1308100"/>
            <a:ext cx="17678400" cy="915988"/>
          </a:xfrm>
          <a:prstGeom prst="rect">
            <a:avLst/>
          </a:prstGeom>
        </p:spPr>
        <p:txBody>
          <a:bodyPr lIns="0" tIns="0" rIns="0" bIns="0">
            <a:spAutoFit/>
          </a:bodyPr>
          <a:lstStyle/>
          <a:p>
            <a:pPr algn="ctr" eaLnBrk="1" fontAlgn="auto" hangingPunct="1">
              <a:lnSpc>
                <a:spcPts val="6720"/>
              </a:lnSpc>
              <a:spcBef>
                <a:spcPts val="0"/>
              </a:spcBef>
              <a:spcAft>
                <a:spcPts val="0"/>
              </a:spcAft>
              <a:defRPr/>
            </a:pPr>
            <a:r>
              <a:rPr lang="en-US" sz="7025" dirty="0">
                <a:solidFill>
                  <a:srgbClr val="D42F12"/>
                </a:solidFill>
                <a:latin typeface="Museo Moderno"/>
                <a:sym typeface="Anantason Expanded Semi-Bold"/>
              </a:rPr>
              <a:t>INTRODUCING</a:t>
            </a:r>
            <a:r>
              <a:rPr lang="en-US" sz="5600" b="1" spc="-56" dirty="0">
                <a:solidFill>
                  <a:srgbClr val="D42F12"/>
                </a:solidFill>
                <a:latin typeface="Anantason Expanded Semi-Bold"/>
                <a:ea typeface="Anantason Expanded Semi-Bold"/>
                <a:cs typeface="Anantason Expanded Semi-Bold"/>
                <a:sym typeface="Anantason Expanded Semi-Bold"/>
              </a:rPr>
              <a:t> </a:t>
            </a:r>
            <a:r>
              <a:rPr lang="en-US" sz="7025" dirty="0">
                <a:solidFill>
                  <a:srgbClr val="D42F12"/>
                </a:solidFill>
                <a:latin typeface="Museo Moderno"/>
                <a:sym typeface="Anantason Expanded Semi-Bold"/>
              </a:rPr>
              <a:t>THE MAIN MEMBERS</a:t>
            </a:r>
          </a:p>
        </p:txBody>
      </p:sp>
      <p:sp>
        <p:nvSpPr>
          <p:cNvPr id="18" name="TextBox 18">
            <a:extLst>
              <a:ext uri="{FF2B5EF4-FFF2-40B4-BE49-F238E27FC236}">
                <a16:creationId xmlns:a16="http://schemas.microsoft.com/office/drawing/2014/main" id="{DD7E5E97-C78F-7A7A-2D15-96532789C8EE}"/>
              </a:ext>
            </a:extLst>
          </p:cNvPr>
          <p:cNvSpPr txBox="1"/>
          <p:nvPr/>
        </p:nvSpPr>
        <p:spPr>
          <a:xfrm>
            <a:off x="363538" y="7253288"/>
            <a:ext cx="3732212" cy="449262"/>
          </a:xfrm>
          <a:prstGeom prst="rect">
            <a:avLst/>
          </a:prstGeom>
        </p:spPr>
        <p:txBody>
          <a:bodyPr lIns="0" tIns="0" rIns="0" bIns="0">
            <a:spAutoFit/>
          </a:bodyPr>
          <a:lstStyle/>
          <a:p>
            <a:pPr algn="ctr" eaLnBrk="1" fontAlgn="auto" hangingPunct="1">
              <a:lnSpc>
                <a:spcPts val="3499"/>
              </a:lnSpc>
              <a:spcBef>
                <a:spcPts val="0"/>
              </a:spcBef>
              <a:spcAft>
                <a:spcPts val="0"/>
              </a:spcAft>
              <a:defRPr/>
            </a:pPr>
            <a:r>
              <a:rPr lang="en-US" sz="3000" b="1" spc="-49" dirty="0">
                <a:solidFill>
                  <a:srgbClr val="D42F12"/>
                </a:solidFill>
                <a:latin typeface="Montserrat" panose="00000500000000000000" pitchFamily="2" charset="0"/>
                <a:ea typeface="Microsoft YaHei UI" panose="020B0503020204020204" pitchFamily="34" charset="-122"/>
                <a:cs typeface="Open Sans"/>
                <a:sym typeface="Open Sans"/>
              </a:rPr>
              <a:t>Chairman</a:t>
            </a:r>
          </a:p>
        </p:txBody>
      </p:sp>
      <p:sp>
        <p:nvSpPr>
          <p:cNvPr id="19" name="TextBox 19">
            <a:extLst>
              <a:ext uri="{FF2B5EF4-FFF2-40B4-BE49-F238E27FC236}">
                <a16:creationId xmlns:a16="http://schemas.microsoft.com/office/drawing/2014/main" id="{8AA365CB-3AFF-004D-DEDB-E8889DD854DE}"/>
              </a:ext>
            </a:extLst>
          </p:cNvPr>
          <p:cNvSpPr txBox="1"/>
          <p:nvPr/>
        </p:nvSpPr>
        <p:spPr>
          <a:xfrm>
            <a:off x="4422775" y="7361238"/>
            <a:ext cx="3730625" cy="449262"/>
          </a:xfrm>
          <a:prstGeom prst="rect">
            <a:avLst/>
          </a:prstGeom>
        </p:spPr>
        <p:txBody>
          <a:bodyPr lIns="0" tIns="0" rIns="0" bIns="0">
            <a:spAutoFit/>
          </a:bodyPr>
          <a:lstStyle/>
          <a:p>
            <a:pPr algn="ctr" eaLnBrk="1" fontAlgn="auto" hangingPunct="1">
              <a:lnSpc>
                <a:spcPts val="3499"/>
              </a:lnSpc>
              <a:spcBef>
                <a:spcPts val="0"/>
              </a:spcBef>
              <a:spcAft>
                <a:spcPts val="0"/>
              </a:spcAft>
              <a:defRPr/>
            </a:pPr>
            <a:r>
              <a:rPr lang="en-US" sz="3000" b="1" spc="-49" dirty="0">
                <a:solidFill>
                  <a:srgbClr val="D42F12"/>
                </a:solidFill>
                <a:latin typeface="Montserrat" panose="00000500000000000000" pitchFamily="2" charset="0"/>
                <a:ea typeface="Microsoft YaHei UI" panose="020B0503020204020204" pitchFamily="34" charset="-122"/>
                <a:cs typeface="Open Sans"/>
                <a:sym typeface="Open Sans"/>
              </a:rPr>
              <a:t>GM Admin</a:t>
            </a:r>
          </a:p>
        </p:txBody>
      </p:sp>
      <p:sp>
        <p:nvSpPr>
          <p:cNvPr id="20" name="TextBox 20">
            <a:extLst>
              <a:ext uri="{FF2B5EF4-FFF2-40B4-BE49-F238E27FC236}">
                <a16:creationId xmlns:a16="http://schemas.microsoft.com/office/drawing/2014/main" id="{FAE51D6A-4932-179D-89A0-A2F78006303C}"/>
              </a:ext>
            </a:extLst>
          </p:cNvPr>
          <p:cNvSpPr txBox="1"/>
          <p:nvPr/>
        </p:nvSpPr>
        <p:spPr>
          <a:xfrm>
            <a:off x="14022388" y="7264400"/>
            <a:ext cx="3732212" cy="449263"/>
          </a:xfrm>
          <a:prstGeom prst="rect">
            <a:avLst/>
          </a:prstGeom>
        </p:spPr>
        <p:txBody>
          <a:bodyPr lIns="0" tIns="0" rIns="0" bIns="0">
            <a:spAutoFit/>
          </a:bodyPr>
          <a:lstStyle/>
          <a:p>
            <a:pPr algn="ctr" eaLnBrk="1" fontAlgn="auto" hangingPunct="1">
              <a:lnSpc>
                <a:spcPts val="3499"/>
              </a:lnSpc>
              <a:spcBef>
                <a:spcPts val="0"/>
              </a:spcBef>
              <a:spcAft>
                <a:spcPts val="0"/>
              </a:spcAft>
              <a:defRPr/>
            </a:pPr>
            <a:r>
              <a:rPr lang="en-US" sz="3000" b="1" spc="-49" dirty="0">
                <a:solidFill>
                  <a:srgbClr val="D42F12"/>
                </a:solidFill>
                <a:latin typeface="Montserrat" panose="00000500000000000000" pitchFamily="2" charset="0"/>
                <a:ea typeface="Microsoft YaHei UI" panose="020B0503020204020204" pitchFamily="34" charset="-122"/>
                <a:cs typeface="Open Sans"/>
                <a:sym typeface="Open Sans"/>
              </a:rPr>
              <a:t>GM Operation</a:t>
            </a:r>
          </a:p>
        </p:txBody>
      </p:sp>
      <p:sp>
        <p:nvSpPr>
          <p:cNvPr id="21" name="TextBox 21">
            <a:extLst>
              <a:ext uri="{FF2B5EF4-FFF2-40B4-BE49-F238E27FC236}">
                <a16:creationId xmlns:a16="http://schemas.microsoft.com/office/drawing/2014/main" id="{B0887512-036C-CEB8-E320-407B75CE9E7E}"/>
              </a:ext>
            </a:extLst>
          </p:cNvPr>
          <p:cNvSpPr txBox="1"/>
          <p:nvPr/>
        </p:nvSpPr>
        <p:spPr>
          <a:xfrm>
            <a:off x="330200" y="6583363"/>
            <a:ext cx="3800475" cy="434975"/>
          </a:xfrm>
          <a:prstGeom prst="rect">
            <a:avLst/>
          </a:prstGeom>
        </p:spPr>
        <p:txBody>
          <a:bodyPr lIns="0" tIns="0" rIns="0" bIns="0">
            <a:spAutoFit/>
          </a:bodyPr>
          <a:lstStyle/>
          <a:p>
            <a:pPr algn="ctr" eaLnBrk="1" fontAlgn="auto" hangingPunct="1">
              <a:lnSpc>
                <a:spcPts val="3600"/>
              </a:lnSpc>
              <a:spcBef>
                <a:spcPts val="0"/>
              </a:spcBef>
              <a:spcAft>
                <a:spcPts val="0"/>
              </a:spcAft>
              <a:defRPr/>
            </a:pPr>
            <a:r>
              <a:rPr lang="en-US" sz="2800" kern="0" dirty="0">
                <a:solidFill>
                  <a:srgbClr val="2E2B2B"/>
                </a:solidFill>
                <a:latin typeface="Montserrat" panose="00000500000000000000" pitchFamily="2" charset="0"/>
                <a:ea typeface="Microsoft YaHei" pitchFamily="34"/>
                <a:sym typeface="Anantason Expanded"/>
              </a:rPr>
              <a:t>Sulaiman Al </a:t>
            </a:r>
            <a:r>
              <a:rPr lang="en-US" sz="2800" kern="0" dirty="0" err="1">
                <a:solidFill>
                  <a:srgbClr val="2E2B2B"/>
                </a:solidFill>
                <a:latin typeface="Montserrat" panose="00000500000000000000" pitchFamily="2" charset="0"/>
                <a:ea typeface="Microsoft YaHei" pitchFamily="34"/>
                <a:sym typeface="Anantason Expanded"/>
              </a:rPr>
              <a:t>Mahrizi</a:t>
            </a:r>
            <a:endParaRPr lang="en-US" sz="2800" kern="0" dirty="0">
              <a:solidFill>
                <a:srgbClr val="2E2B2B"/>
              </a:solidFill>
              <a:latin typeface="Montserrat" panose="00000500000000000000" pitchFamily="2" charset="0"/>
              <a:ea typeface="Microsoft YaHei" pitchFamily="34"/>
              <a:sym typeface="Anantason Expanded"/>
            </a:endParaRPr>
          </a:p>
        </p:txBody>
      </p:sp>
      <p:sp>
        <p:nvSpPr>
          <p:cNvPr id="22" name="TextBox 22">
            <a:extLst>
              <a:ext uri="{FF2B5EF4-FFF2-40B4-BE49-F238E27FC236}">
                <a16:creationId xmlns:a16="http://schemas.microsoft.com/office/drawing/2014/main" id="{6DD27EA9-76E1-0AFE-4D92-19D8B40EB322}"/>
              </a:ext>
            </a:extLst>
          </p:cNvPr>
          <p:cNvSpPr txBox="1"/>
          <p:nvPr/>
        </p:nvSpPr>
        <p:spPr>
          <a:xfrm>
            <a:off x="4854575" y="6583363"/>
            <a:ext cx="2867025" cy="434975"/>
          </a:xfrm>
          <a:prstGeom prst="rect">
            <a:avLst/>
          </a:prstGeom>
        </p:spPr>
        <p:txBody>
          <a:bodyPr lIns="0" tIns="0" rIns="0" bIns="0">
            <a:spAutoFit/>
          </a:bodyPr>
          <a:lstStyle/>
          <a:p>
            <a:pPr algn="ctr" eaLnBrk="1" fontAlgn="auto" hangingPunct="1">
              <a:lnSpc>
                <a:spcPts val="3600"/>
              </a:lnSpc>
              <a:spcBef>
                <a:spcPts val="0"/>
              </a:spcBef>
              <a:spcAft>
                <a:spcPts val="0"/>
              </a:spcAft>
              <a:defRPr/>
            </a:pPr>
            <a:r>
              <a:rPr lang="en-US" sz="2800" kern="0" dirty="0">
                <a:solidFill>
                  <a:srgbClr val="2E2B2B"/>
                </a:solidFill>
                <a:latin typeface="Montserrat" panose="00000500000000000000" pitchFamily="2" charset="0"/>
                <a:ea typeface="Microsoft YaHei" pitchFamily="34"/>
                <a:sym typeface="Anantason Expanded"/>
              </a:rPr>
              <a:t>Hilal Al </a:t>
            </a:r>
            <a:r>
              <a:rPr lang="en-US" sz="2800" kern="0" dirty="0" err="1">
                <a:solidFill>
                  <a:srgbClr val="2E2B2B"/>
                </a:solidFill>
                <a:latin typeface="Montserrat" panose="00000500000000000000" pitchFamily="2" charset="0"/>
                <a:ea typeface="Microsoft YaHei" pitchFamily="34"/>
                <a:sym typeface="Anantason Expanded"/>
              </a:rPr>
              <a:t>Maawali</a:t>
            </a:r>
            <a:endParaRPr lang="en-US" sz="2800" kern="0" dirty="0">
              <a:solidFill>
                <a:srgbClr val="2E2B2B"/>
              </a:solidFill>
              <a:latin typeface="Montserrat" panose="00000500000000000000" pitchFamily="2" charset="0"/>
              <a:ea typeface="Microsoft YaHei" pitchFamily="34"/>
              <a:sym typeface="Anantason Expanded"/>
            </a:endParaRPr>
          </a:p>
        </p:txBody>
      </p:sp>
      <p:sp>
        <p:nvSpPr>
          <p:cNvPr id="23" name="TextBox 23">
            <a:extLst>
              <a:ext uri="{FF2B5EF4-FFF2-40B4-BE49-F238E27FC236}">
                <a16:creationId xmlns:a16="http://schemas.microsoft.com/office/drawing/2014/main" id="{F9821C84-B343-A1E0-A7E5-A79A967400FC}"/>
              </a:ext>
            </a:extLst>
          </p:cNvPr>
          <p:cNvSpPr txBox="1"/>
          <p:nvPr/>
        </p:nvSpPr>
        <p:spPr>
          <a:xfrm>
            <a:off x="14525625" y="6583363"/>
            <a:ext cx="2725738" cy="434975"/>
          </a:xfrm>
          <a:prstGeom prst="rect">
            <a:avLst/>
          </a:prstGeom>
        </p:spPr>
        <p:txBody>
          <a:bodyPr lIns="0" tIns="0" rIns="0" bIns="0">
            <a:spAutoFit/>
          </a:bodyPr>
          <a:lstStyle/>
          <a:p>
            <a:pPr algn="ctr" eaLnBrk="1" fontAlgn="auto" hangingPunct="1">
              <a:lnSpc>
                <a:spcPts val="3600"/>
              </a:lnSpc>
              <a:spcBef>
                <a:spcPts val="0"/>
              </a:spcBef>
              <a:spcAft>
                <a:spcPts val="0"/>
              </a:spcAft>
              <a:defRPr/>
            </a:pPr>
            <a:r>
              <a:rPr lang="en-US" sz="2800" kern="0" dirty="0">
                <a:solidFill>
                  <a:srgbClr val="2E2B2B"/>
                </a:solidFill>
                <a:latin typeface="Montserrat" panose="00000500000000000000" pitchFamily="2" charset="0"/>
                <a:ea typeface="Microsoft YaHei" pitchFamily="34"/>
                <a:sym typeface="Anantason Expanded"/>
              </a:rPr>
              <a:t>Raif Moalla</a:t>
            </a:r>
          </a:p>
        </p:txBody>
      </p:sp>
      <p:sp>
        <p:nvSpPr>
          <p:cNvPr id="25" name="TextBox 25">
            <a:extLst>
              <a:ext uri="{FF2B5EF4-FFF2-40B4-BE49-F238E27FC236}">
                <a16:creationId xmlns:a16="http://schemas.microsoft.com/office/drawing/2014/main" id="{F722248F-ED99-2A95-C227-519244FD8651}"/>
              </a:ext>
            </a:extLst>
          </p:cNvPr>
          <p:cNvSpPr txBox="1"/>
          <p:nvPr/>
        </p:nvSpPr>
        <p:spPr>
          <a:xfrm>
            <a:off x="17259300" y="547688"/>
            <a:ext cx="608013" cy="292100"/>
          </a:xfrm>
          <a:prstGeom prst="rect">
            <a:avLst/>
          </a:prstGeom>
        </p:spPr>
        <p:txBody>
          <a:bodyPr lIns="0" tIns="0" rIns="0" bIns="0">
            <a:spAutoFit/>
          </a:bodyPr>
          <a:lstStyle/>
          <a:p>
            <a:pPr algn="r" eaLnBrk="1" fontAlgn="auto" hangingPunct="1">
              <a:lnSpc>
                <a:spcPts val="2199"/>
              </a:lnSpc>
              <a:spcBef>
                <a:spcPts val="0"/>
              </a:spcBef>
              <a:spcAft>
                <a:spcPts val="0"/>
              </a:spcAft>
              <a:defRPr/>
            </a:pPr>
            <a:r>
              <a:rPr lang="en-US" sz="2499">
                <a:solidFill>
                  <a:srgbClr val="FFFFFF"/>
                </a:solidFill>
                <a:latin typeface="Anantason Expanded"/>
                <a:ea typeface="Anantason Expanded"/>
                <a:cs typeface="Anantason Expanded"/>
                <a:sym typeface="Anantason Expanded"/>
              </a:rPr>
              <a:t>6</a:t>
            </a:r>
          </a:p>
        </p:txBody>
      </p:sp>
      <p:sp>
        <p:nvSpPr>
          <p:cNvPr id="8209" name="Freeform 26">
            <a:extLst>
              <a:ext uri="{FF2B5EF4-FFF2-40B4-BE49-F238E27FC236}">
                <a16:creationId xmlns:a16="http://schemas.microsoft.com/office/drawing/2014/main" id="{D72ED9C5-341D-BCDD-C991-9624E0544D68}"/>
              </a:ext>
            </a:extLst>
          </p:cNvPr>
          <p:cNvSpPr>
            <a:spLocks/>
          </p:cNvSpPr>
          <p:nvPr/>
        </p:nvSpPr>
        <p:spPr bwMode="auto">
          <a:xfrm rot="10800000">
            <a:off x="-95250" y="-371475"/>
            <a:ext cx="1525588" cy="833438"/>
          </a:xfrm>
          <a:custGeom>
            <a:avLst/>
            <a:gdLst>
              <a:gd name="T0" fmla="*/ 0 w 1525524"/>
              <a:gd name="T1" fmla="*/ 0 h 834878"/>
              <a:gd name="T2" fmla="*/ 1525781 w 1525524"/>
              <a:gd name="T3" fmla="*/ 0 h 834878"/>
              <a:gd name="T4" fmla="*/ 1525781 w 1525524"/>
              <a:gd name="T5" fmla="*/ 829132 h 834878"/>
              <a:gd name="T6" fmla="*/ 0 w 1525524"/>
              <a:gd name="T7" fmla="*/ 829132 h 834878"/>
              <a:gd name="T8" fmla="*/ 0 w 1525524"/>
              <a:gd name="T9" fmla="*/ 0 h 8348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5524" h="834878">
                <a:moveTo>
                  <a:pt x="0" y="0"/>
                </a:moveTo>
                <a:lnTo>
                  <a:pt x="1525525" y="0"/>
                </a:lnTo>
                <a:lnTo>
                  <a:pt x="1525525" y="834878"/>
                </a:lnTo>
                <a:lnTo>
                  <a:pt x="0" y="834878"/>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0" name="Freeform 27">
            <a:extLst>
              <a:ext uri="{FF2B5EF4-FFF2-40B4-BE49-F238E27FC236}">
                <a16:creationId xmlns:a16="http://schemas.microsoft.com/office/drawing/2014/main" id="{B74112DF-8780-9A73-72D1-A080DD8A4C4B}"/>
              </a:ext>
            </a:extLst>
          </p:cNvPr>
          <p:cNvSpPr>
            <a:spLocks/>
          </p:cNvSpPr>
          <p:nvPr/>
        </p:nvSpPr>
        <p:spPr bwMode="auto">
          <a:xfrm rot="10800000">
            <a:off x="16852900" y="9869488"/>
            <a:ext cx="1525588" cy="835025"/>
          </a:xfrm>
          <a:custGeom>
            <a:avLst/>
            <a:gdLst>
              <a:gd name="T0" fmla="*/ 0 w 1525524"/>
              <a:gd name="T1" fmla="*/ 0 h 834878"/>
              <a:gd name="T2" fmla="*/ 1525781 w 1525524"/>
              <a:gd name="T3" fmla="*/ 0 h 834878"/>
              <a:gd name="T4" fmla="*/ 1525781 w 1525524"/>
              <a:gd name="T5" fmla="*/ 835466 h 834878"/>
              <a:gd name="T6" fmla="*/ 0 w 1525524"/>
              <a:gd name="T7" fmla="*/ 835466 h 834878"/>
              <a:gd name="T8" fmla="*/ 0 w 1525524"/>
              <a:gd name="T9" fmla="*/ 0 h 8348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5524" h="834878">
                <a:moveTo>
                  <a:pt x="0" y="0"/>
                </a:moveTo>
                <a:lnTo>
                  <a:pt x="1525525" y="0"/>
                </a:lnTo>
                <a:lnTo>
                  <a:pt x="1525525" y="834878"/>
                </a:lnTo>
                <a:lnTo>
                  <a:pt x="0" y="834878"/>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2" name="Picture 31">
            <a:extLst>
              <a:ext uri="{FF2B5EF4-FFF2-40B4-BE49-F238E27FC236}">
                <a16:creationId xmlns:a16="http://schemas.microsoft.com/office/drawing/2014/main" id="{C6CEE9E0-A80C-1BA0-78AD-CB176ACA9477}"/>
              </a:ext>
            </a:extLst>
          </p:cNvPr>
          <p:cNvPicPr>
            <a:picLocks noChangeAspect="1"/>
          </p:cNvPicPr>
          <p:nvPr/>
        </p:nvPicPr>
        <p:blipFill>
          <a:blip r:embed="rId6" cstate="print"/>
          <a:srcRect b="18344"/>
          <a:stretch>
            <a:fillRect/>
          </a:stretch>
        </p:blipFill>
        <p:spPr>
          <a:xfrm>
            <a:off x="14600984" y="3238500"/>
            <a:ext cx="2575021" cy="2706803"/>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Freeform 7">
            <a:extLst>
              <a:ext uri="{FF2B5EF4-FFF2-40B4-BE49-F238E27FC236}">
                <a16:creationId xmlns:a16="http://schemas.microsoft.com/office/drawing/2014/main" id="{B759AB00-F0CE-5EB6-7129-96E8794EE96E}"/>
              </a:ext>
            </a:extLst>
          </p:cNvPr>
          <p:cNvSpPr/>
          <p:nvPr/>
        </p:nvSpPr>
        <p:spPr>
          <a:xfrm>
            <a:off x="4900419" y="3218210"/>
            <a:ext cx="2775337" cy="2775337"/>
          </a:xfrm>
          <a:custGeom>
            <a:avLst/>
            <a:gdLst/>
            <a:ahLst/>
            <a:cxnLst/>
            <a:rect l="l" t="t" r="r" b="b"/>
            <a:pathLst>
              <a:path w="2775337" h="2775337">
                <a:moveTo>
                  <a:pt x="0" y="0"/>
                </a:moveTo>
                <a:lnTo>
                  <a:pt x="2775337" y="0"/>
                </a:lnTo>
                <a:lnTo>
                  <a:pt x="2775337" y="2775337"/>
                </a:lnTo>
                <a:lnTo>
                  <a:pt x="0" y="2775337"/>
                </a:lnTo>
                <a:lnTo>
                  <a:pt x="0" y="0"/>
                </a:lnTo>
                <a:close/>
              </a:path>
            </a:pathLst>
          </a:custGeom>
          <a:blipFill>
            <a:blip r:embed="rId4">
              <a:duotone>
                <a:prstClr val="black"/>
                <a:srgbClr val="D9C3A5">
                  <a:tint val="50000"/>
                  <a:satMod val="180000"/>
                </a:srgbClr>
              </a:duotone>
            </a:blip>
            <a:stretch>
              <a:fillRect/>
            </a:stretch>
          </a:blipFill>
        </p:spPr>
      </p:sp>
      <p:pic>
        <p:nvPicPr>
          <p:cNvPr id="29" name="Picture 28">
            <a:extLst>
              <a:ext uri="{FF2B5EF4-FFF2-40B4-BE49-F238E27FC236}">
                <a16:creationId xmlns:a16="http://schemas.microsoft.com/office/drawing/2014/main" id="{08A8D63A-13D4-AAA5-7CEF-E75801E33FBD}"/>
              </a:ext>
            </a:extLst>
          </p:cNvPr>
          <p:cNvPicPr>
            <a:picLocks noChangeAspect="1"/>
          </p:cNvPicPr>
          <p:nvPr/>
        </p:nvPicPr>
        <p:blipFill>
          <a:blip r:embed="rId7"/>
          <a:srcRect b="13863"/>
          <a:stretch>
            <a:fillRect/>
          </a:stretch>
        </p:blipFill>
        <p:spPr>
          <a:xfrm>
            <a:off x="5027986" y="3182937"/>
            <a:ext cx="2520202" cy="270794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1" name="Picture 40" descr="A person in a white shirt and yellow turban&#10;&#10;AI-generated content may be incorrect.">
            <a:extLst>
              <a:ext uri="{FF2B5EF4-FFF2-40B4-BE49-F238E27FC236}">
                <a16:creationId xmlns:a16="http://schemas.microsoft.com/office/drawing/2014/main" id="{5C16AE24-1698-8B72-615F-96B1424D8164}"/>
              </a:ext>
            </a:extLst>
          </p:cNvPr>
          <p:cNvPicPr>
            <a:picLocks noChangeAspect="1"/>
          </p:cNvPicPr>
          <p:nvPr/>
        </p:nvPicPr>
        <p:blipFill>
          <a:blip r:embed="rId8"/>
          <a:srcRect l="-4589" r="9558"/>
          <a:stretch>
            <a:fillRect/>
          </a:stretch>
        </p:blipFill>
        <p:spPr>
          <a:xfrm>
            <a:off x="962750" y="3314700"/>
            <a:ext cx="2533955" cy="2666456"/>
          </a:xfrm>
          <a:prstGeom prst="ellipse">
            <a:avLst/>
          </a:prstGeom>
          <a:solidFill>
            <a:schemeClr val="bg1"/>
          </a:solidFill>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Freeform 9">
            <a:extLst>
              <a:ext uri="{FF2B5EF4-FFF2-40B4-BE49-F238E27FC236}">
                <a16:creationId xmlns:a16="http://schemas.microsoft.com/office/drawing/2014/main" id="{BBE3C27D-7029-3EB9-CA35-89BC713C7ECE}"/>
              </a:ext>
            </a:extLst>
          </p:cNvPr>
          <p:cNvSpPr/>
          <p:nvPr/>
        </p:nvSpPr>
        <p:spPr>
          <a:xfrm>
            <a:off x="9616987" y="3311857"/>
            <a:ext cx="2775337" cy="2775337"/>
          </a:xfrm>
          <a:custGeom>
            <a:avLst/>
            <a:gdLst/>
            <a:ahLst/>
            <a:cxnLst/>
            <a:rect l="l" t="t" r="r" b="b"/>
            <a:pathLst>
              <a:path w="2775337" h="2775337">
                <a:moveTo>
                  <a:pt x="0" y="0"/>
                </a:moveTo>
                <a:lnTo>
                  <a:pt x="2775336" y="0"/>
                </a:lnTo>
                <a:lnTo>
                  <a:pt x="2775336" y="2775337"/>
                </a:lnTo>
                <a:lnTo>
                  <a:pt x="0" y="2775337"/>
                </a:lnTo>
                <a:lnTo>
                  <a:pt x="0" y="0"/>
                </a:lnTo>
                <a:close/>
              </a:path>
            </a:pathLst>
          </a:custGeom>
          <a:blipFill>
            <a:blip r:embed="rId4">
              <a:duotone>
                <a:prstClr val="black"/>
                <a:srgbClr val="D9C3A5">
                  <a:tint val="50000"/>
                  <a:satMod val="180000"/>
                </a:srgbClr>
              </a:duotone>
            </a:blip>
            <a:stretch>
              <a:fillRect/>
            </a:stretch>
          </a:blipFill>
        </p:spPr>
      </p:sp>
      <p:sp>
        <p:nvSpPr>
          <p:cNvPr id="3" name="TextBox 20">
            <a:extLst>
              <a:ext uri="{FF2B5EF4-FFF2-40B4-BE49-F238E27FC236}">
                <a16:creationId xmlns:a16="http://schemas.microsoft.com/office/drawing/2014/main" id="{19ED8347-6A71-A127-FAC2-F776E2253286}"/>
              </a:ext>
            </a:extLst>
          </p:cNvPr>
          <p:cNvSpPr txBox="1"/>
          <p:nvPr/>
        </p:nvSpPr>
        <p:spPr>
          <a:xfrm>
            <a:off x="9139238" y="7269163"/>
            <a:ext cx="3732212" cy="449262"/>
          </a:xfrm>
          <a:prstGeom prst="rect">
            <a:avLst/>
          </a:prstGeom>
        </p:spPr>
        <p:txBody>
          <a:bodyPr lIns="0" tIns="0" rIns="0" bIns="0">
            <a:spAutoFit/>
          </a:bodyPr>
          <a:lstStyle/>
          <a:p>
            <a:pPr algn="ctr" eaLnBrk="1" fontAlgn="auto" hangingPunct="1">
              <a:lnSpc>
                <a:spcPts val="3499"/>
              </a:lnSpc>
              <a:spcBef>
                <a:spcPts val="0"/>
              </a:spcBef>
              <a:spcAft>
                <a:spcPts val="0"/>
              </a:spcAft>
              <a:defRPr/>
            </a:pPr>
            <a:r>
              <a:rPr lang="en-US" sz="3000" b="1" spc="-49" dirty="0">
                <a:solidFill>
                  <a:srgbClr val="D42F12"/>
                </a:solidFill>
                <a:latin typeface="Montserrat" panose="00000500000000000000" pitchFamily="2" charset="0"/>
                <a:ea typeface="Microsoft YaHei UI" panose="020B0503020204020204" pitchFamily="34" charset="-122"/>
                <a:cs typeface="Open Sans"/>
                <a:sym typeface="Open Sans"/>
              </a:rPr>
              <a:t>Managing Director</a:t>
            </a:r>
          </a:p>
        </p:txBody>
      </p:sp>
      <p:sp>
        <p:nvSpPr>
          <p:cNvPr id="4" name="TextBox 23">
            <a:extLst>
              <a:ext uri="{FF2B5EF4-FFF2-40B4-BE49-F238E27FC236}">
                <a16:creationId xmlns:a16="http://schemas.microsoft.com/office/drawing/2014/main" id="{9F1741F7-BD16-C712-F099-68B34B617C8C}"/>
              </a:ext>
            </a:extLst>
          </p:cNvPr>
          <p:cNvSpPr txBox="1"/>
          <p:nvPr/>
        </p:nvSpPr>
        <p:spPr>
          <a:xfrm>
            <a:off x="9199563" y="6565900"/>
            <a:ext cx="3609975" cy="434975"/>
          </a:xfrm>
          <a:prstGeom prst="rect">
            <a:avLst/>
          </a:prstGeom>
        </p:spPr>
        <p:txBody>
          <a:bodyPr lIns="0" tIns="0" rIns="0" bIns="0">
            <a:spAutoFit/>
          </a:bodyPr>
          <a:lstStyle/>
          <a:p>
            <a:pPr algn="ctr" eaLnBrk="1" fontAlgn="auto" hangingPunct="1">
              <a:lnSpc>
                <a:spcPts val="3600"/>
              </a:lnSpc>
              <a:spcBef>
                <a:spcPts val="0"/>
              </a:spcBef>
              <a:spcAft>
                <a:spcPts val="0"/>
              </a:spcAft>
              <a:defRPr/>
            </a:pPr>
            <a:r>
              <a:rPr lang="en-US" sz="2800" kern="0" dirty="0">
                <a:solidFill>
                  <a:srgbClr val="2E2B2B"/>
                </a:solidFill>
                <a:latin typeface="Montserrat" panose="00000500000000000000" pitchFamily="2" charset="0"/>
                <a:ea typeface="Microsoft YaHei" pitchFamily="34"/>
                <a:sym typeface="Anantason Expanded"/>
              </a:rPr>
              <a:t>Said AL </a:t>
            </a:r>
            <a:r>
              <a:rPr lang="en-US" sz="2800" kern="0" dirty="0" err="1">
                <a:solidFill>
                  <a:srgbClr val="2E2B2B"/>
                </a:solidFill>
                <a:latin typeface="Montserrat" panose="00000500000000000000" pitchFamily="2" charset="0"/>
                <a:ea typeface="Microsoft YaHei" pitchFamily="34"/>
                <a:sym typeface="Anantason Expanded"/>
              </a:rPr>
              <a:t>Jahdhami</a:t>
            </a:r>
            <a:endParaRPr lang="en-US" sz="2800" kern="0" dirty="0">
              <a:solidFill>
                <a:srgbClr val="2E2B2B"/>
              </a:solidFill>
              <a:latin typeface="Montserrat" panose="00000500000000000000" pitchFamily="2" charset="0"/>
              <a:ea typeface="Microsoft YaHei" pitchFamily="34"/>
              <a:sym typeface="Anantason Expanded"/>
            </a:endParaRPr>
          </a:p>
        </p:txBody>
      </p:sp>
      <p:pic>
        <p:nvPicPr>
          <p:cNvPr id="24" name="Picture 23" descr="A person with a beard and a white shirt and a white turban&#10;&#10;AI-generated content may be incorrect.">
            <a:extLst>
              <a:ext uri="{FF2B5EF4-FFF2-40B4-BE49-F238E27FC236}">
                <a16:creationId xmlns:a16="http://schemas.microsoft.com/office/drawing/2014/main" id="{D3B59A97-EB32-025C-C3F5-0658CF69A55D}"/>
              </a:ext>
            </a:extLst>
          </p:cNvPr>
          <p:cNvPicPr>
            <a:picLocks noChangeAspect="1"/>
          </p:cNvPicPr>
          <p:nvPr/>
        </p:nvPicPr>
        <p:blipFill>
          <a:blip r:embed="rId9"/>
          <a:srcRect l="-412" t="6949" r="412" b="14519"/>
          <a:stretch>
            <a:fillRect/>
          </a:stretch>
        </p:blipFill>
        <p:spPr>
          <a:xfrm>
            <a:off x="9737160" y="3319209"/>
            <a:ext cx="2534991" cy="268462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8" name="TextBox 28">
            <a:extLst>
              <a:ext uri="{FF2B5EF4-FFF2-40B4-BE49-F238E27FC236}">
                <a16:creationId xmlns:a16="http://schemas.microsoft.com/office/drawing/2014/main" id="{3E14CFA6-3F6F-87FB-BF02-66AEB0BAD844}"/>
              </a:ext>
            </a:extLst>
          </p:cNvPr>
          <p:cNvSpPr txBox="1"/>
          <p:nvPr/>
        </p:nvSpPr>
        <p:spPr>
          <a:xfrm>
            <a:off x="-457200" y="-266700"/>
            <a:ext cx="19431000" cy="11638827"/>
          </a:xfrm>
          <a:prstGeom prst="rect">
            <a:avLst/>
          </a:prstGeom>
          <a:ln>
            <a:solidFill>
              <a:schemeClr val="bg1">
                <a:lumMod val="85000"/>
              </a:schemeClr>
            </a:solidFill>
          </a:ln>
        </p:spPr>
        <p:txBody>
          <a:bodyPr lIns="0" tIns="0" rIns="0" bIns="0">
            <a:spAutoFit/>
          </a:bodyPr>
          <a:lstStyle/>
          <a:p>
            <a:pPr algn="ctr" eaLnBrk="1" fontAlgn="auto" hangingPunct="1">
              <a:lnSpc>
                <a:spcPts val="46236"/>
              </a:lnSpc>
              <a:spcAft>
                <a:spcPts val="0"/>
              </a:spcAft>
              <a:defRPr/>
            </a:pPr>
            <a:r>
              <a:rPr lang="en-US" sz="33026" dirty="0">
                <a:solidFill>
                  <a:srgbClr val="D4CECE">
                    <a:alpha val="52941"/>
                  </a:srgbClr>
                </a:solidFill>
                <a:latin typeface="Museo Moderno"/>
                <a:ea typeface="Museo Moderno"/>
                <a:cs typeface="Museo Moderno"/>
                <a:sym typeface="Museo Moderno"/>
              </a:rPr>
              <a:t>  </a:t>
            </a:r>
            <a:r>
              <a:rPr lang="en-US" sz="33026" dirty="0" err="1">
                <a:solidFill>
                  <a:srgbClr val="D4CECE">
                    <a:alpha val="52941"/>
                  </a:srgbClr>
                </a:solidFill>
                <a:latin typeface="Museo Moderno"/>
                <a:ea typeface="Museo Moderno"/>
                <a:cs typeface="Museo Moderno"/>
                <a:sym typeface="Museo Moderno"/>
              </a:rPr>
              <a:t>ower</a:t>
            </a:r>
            <a:r>
              <a:rPr lang="en-US" sz="33026" dirty="0">
                <a:solidFill>
                  <a:srgbClr val="D4CECE">
                    <a:alpha val="52941"/>
                  </a:srgbClr>
                </a:solidFill>
                <a:latin typeface="Museo Moderno"/>
                <a:ea typeface="Museo Moderno"/>
                <a:cs typeface="Museo Moderno"/>
                <a:sym typeface="Museo Moderno"/>
              </a:rPr>
              <a:t> Orbits</a:t>
            </a:r>
          </a:p>
        </p:txBody>
      </p:sp>
      <p:grpSp>
        <p:nvGrpSpPr>
          <p:cNvPr id="9219" name="Group 2">
            <a:extLst>
              <a:ext uri="{FF2B5EF4-FFF2-40B4-BE49-F238E27FC236}">
                <a16:creationId xmlns:a16="http://schemas.microsoft.com/office/drawing/2014/main" id="{C2D5191B-B4BC-5C61-E0ED-638EE46A01FE}"/>
              </a:ext>
            </a:extLst>
          </p:cNvPr>
          <p:cNvGrpSpPr>
            <a:grpSpLocks/>
          </p:cNvGrpSpPr>
          <p:nvPr/>
        </p:nvGrpSpPr>
        <p:grpSpPr bwMode="auto">
          <a:xfrm>
            <a:off x="6783388" y="6402388"/>
            <a:ext cx="4591050" cy="833437"/>
            <a:chOff x="0" y="0"/>
            <a:chExt cx="2787546" cy="406400"/>
          </a:xfrm>
        </p:grpSpPr>
        <p:sp>
          <p:nvSpPr>
            <p:cNvPr id="9244" name="Freeform 3">
              <a:extLst>
                <a:ext uri="{FF2B5EF4-FFF2-40B4-BE49-F238E27FC236}">
                  <a16:creationId xmlns:a16="http://schemas.microsoft.com/office/drawing/2014/main" id="{44FD854F-7403-2703-A9B3-56A2F547E19F}"/>
                </a:ext>
              </a:extLst>
            </p:cNvPr>
            <p:cNvSpPr>
              <a:spLocks/>
            </p:cNvSpPr>
            <p:nvPr/>
          </p:nvSpPr>
          <p:spPr bwMode="auto">
            <a:xfrm>
              <a:off x="0" y="0"/>
              <a:ext cx="2787546" cy="406400"/>
            </a:xfrm>
            <a:custGeom>
              <a:avLst/>
              <a:gdLst>
                <a:gd name="T0" fmla="*/ 2584346 w 2787546"/>
                <a:gd name="T1" fmla="*/ 0 h 406400"/>
                <a:gd name="T2" fmla="*/ 2787546 w 2787546"/>
                <a:gd name="T3" fmla="*/ 203200 h 406400"/>
                <a:gd name="T4" fmla="*/ 2584346 w 2787546"/>
                <a:gd name="T5" fmla="*/ 406400 h 406400"/>
                <a:gd name="T6" fmla="*/ 203200 w 2787546"/>
                <a:gd name="T7" fmla="*/ 406400 h 406400"/>
                <a:gd name="T8" fmla="*/ 0 w 2787546"/>
                <a:gd name="T9" fmla="*/ 203200 h 406400"/>
                <a:gd name="T10" fmla="*/ 203200 w 2787546"/>
                <a:gd name="T11" fmla="*/ 0 h 406400"/>
                <a:gd name="T12" fmla="*/ 2584346 w 2787546"/>
                <a:gd name="T13" fmla="*/ 0 h 4064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87546" h="406400">
                  <a:moveTo>
                    <a:pt x="2584346" y="0"/>
                  </a:moveTo>
                  <a:cubicBezTo>
                    <a:pt x="2696570" y="0"/>
                    <a:pt x="2787546" y="90976"/>
                    <a:pt x="2787546" y="203200"/>
                  </a:cubicBezTo>
                  <a:cubicBezTo>
                    <a:pt x="2787546" y="315424"/>
                    <a:pt x="2696570" y="406400"/>
                    <a:pt x="2584346" y="406400"/>
                  </a:cubicBezTo>
                  <a:lnTo>
                    <a:pt x="203200" y="406400"/>
                  </a:lnTo>
                  <a:cubicBezTo>
                    <a:pt x="90976" y="406400"/>
                    <a:pt x="0" y="315424"/>
                    <a:pt x="0" y="203200"/>
                  </a:cubicBezTo>
                  <a:cubicBezTo>
                    <a:pt x="0" y="90976"/>
                    <a:pt x="90976" y="0"/>
                    <a:pt x="203200" y="0"/>
                  </a:cubicBezTo>
                  <a:lnTo>
                    <a:pt x="25843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 name="TextBox 4">
              <a:extLst>
                <a:ext uri="{FF2B5EF4-FFF2-40B4-BE49-F238E27FC236}">
                  <a16:creationId xmlns:a16="http://schemas.microsoft.com/office/drawing/2014/main" id="{9AAF620F-732F-01A8-6E35-4F0BCE8C9F73}"/>
                </a:ext>
              </a:extLst>
            </p:cNvPr>
            <p:cNvSpPr txBox="1"/>
            <p:nvPr/>
          </p:nvSpPr>
          <p:spPr>
            <a:xfrm>
              <a:off x="0" y="-37931"/>
              <a:ext cx="2787546" cy="444331"/>
            </a:xfrm>
            <a:prstGeom prst="rect">
              <a:avLst/>
            </a:prstGeom>
          </p:spPr>
          <p:txBody>
            <a:bodyPr lIns="50800" tIns="50800" rIns="50800" bIns="50800" anchor="ctr"/>
            <a:lstStyle/>
            <a:p>
              <a:pPr algn="ctr" eaLnBrk="1" fontAlgn="auto" hangingPunct="1">
                <a:spcBef>
                  <a:spcPts val="0"/>
                </a:spcBef>
                <a:spcAft>
                  <a:spcPts val="0"/>
                </a:spcAft>
                <a:defRPr/>
              </a:pPr>
              <a:endParaRPr sz="2400">
                <a:solidFill>
                  <a:schemeClr val="tx1">
                    <a:lumMod val="75000"/>
                    <a:lumOff val="25000"/>
                  </a:schemeClr>
                </a:solidFill>
                <a:latin typeface="Microsoft YaHei" panose="020B0503020204020204" pitchFamily="34" charset="-122"/>
                <a:ea typeface="Microsoft YaHei" panose="020B0503020204020204" pitchFamily="34" charset="-122"/>
              </a:endParaRPr>
            </a:p>
          </p:txBody>
        </p:sp>
      </p:grpSp>
      <p:grpSp>
        <p:nvGrpSpPr>
          <p:cNvPr id="9220" name="Group 5">
            <a:extLst>
              <a:ext uri="{FF2B5EF4-FFF2-40B4-BE49-F238E27FC236}">
                <a16:creationId xmlns:a16="http://schemas.microsoft.com/office/drawing/2014/main" id="{3317373A-9B89-EF15-E42C-A56D58593E62}"/>
              </a:ext>
            </a:extLst>
          </p:cNvPr>
          <p:cNvGrpSpPr>
            <a:grpSpLocks/>
          </p:cNvGrpSpPr>
          <p:nvPr/>
        </p:nvGrpSpPr>
        <p:grpSpPr bwMode="auto">
          <a:xfrm>
            <a:off x="6934200" y="8239125"/>
            <a:ext cx="4591050" cy="762000"/>
            <a:chOff x="0" y="0"/>
            <a:chExt cx="2787546" cy="406400"/>
          </a:xfrm>
        </p:grpSpPr>
        <p:sp>
          <p:nvSpPr>
            <p:cNvPr id="9242" name="Freeform 6">
              <a:extLst>
                <a:ext uri="{FF2B5EF4-FFF2-40B4-BE49-F238E27FC236}">
                  <a16:creationId xmlns:a16="http://schemas.microsoft.com/office/drawing/2014/main" id="{6B011D01-8329-8692-1E70-886381758228}"/>
                </a:ext>
              </a:extLst>
            </p:cNvPr>
            <p:cNvSpPr>
              <a:spLocks/>
            </p:cNvSpPr>
            <p:nvPr/>
          </p:nvSpPr>
          <p:spPr bwMode="auto">
            <a:xfrm>
              <a:off x="0" y="0"/>
              <a:ext cx="2787546" cy="406400"/>
            </a:xfrm>
            <a:custGeom>
              <a:avLst/>
              <a:gdLst>
                <a:gd name="T0" fmla="*/ 2584346 w 2787546"/>
                <a:gd name="T1" fmla="*/ 0 h 406400"/>
                <a:gd name="T2" fmla="*/ 2787546 w 2787546"/>
                <a:gd name="T3" fmla="*/ 203200 h 406400"/>
                <a:gd name="T4" fmla="*/ 2584346 w 2787546"/>
                <a:gd name="T5" fmla="*/ 406400 h 406400"/>
                <a:gd name="T6" fmla="*/ 203200 w 2787546"/>
                <a:gd name="T7" fmla="*/ 406400 h 406400"/>
                <a:gd name="T8" fmla="*/ 0 w 2787546"/>
                <a:gd name="T9" fmla="*/ 203200 h 406400"/>
                <a:gd name="T10" fmla="*/ 203200 w 2787546"/>
                <a:gd name="T11" fmla="*/ 0 h 406400"/>
                <a:gd name="T12" fmla="*/ 2584346 w 2787546"/>
                <a:gd name="T13" fmla="*/ 0 h 4064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87546" h="406400">
                  <a:moveTo>
                    <a:pt x="2584346" y="0"/>
                  </a:moveTo>
                  <a:cubicBezTo>
                    <a:pt x="2696570" y="0"/>
                    <a:pt x="2787546" y="90976"/>
                    <a:pt x="2787546" y="203200"/>
                  </a:cubicBezTo>
                  <a:cubicBezTo>
                    <a:pt x="2787546" y="315424"/>
                    <a:pt x="2696570" y="406400"/>
                    <a:pt x="2584346" y="406400"/>
                  </a:cubicBezTo>
                  <a:lnTo>
                    <a:pt x="203200" y="406400"/>
                  </a:lnTo>
                  <a:cubicBezTo>
                    <a:pt x="90976" y="406400"/>
                    <a:pt x="0" y="315424"/>
                    <a:pt x="0" y="203200"/>
                  </a:cubicBezTo>
                  <a:cubicBezTo>
                    <a:pt x="0" y="90976"/>
                    <a:pt x="90976" y="0"/>
                    <a:pt x="203200" y="0"/>
                  </a:cubicBezTo>
                  <a:lnTo>
                    <a:pt x="25843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TextBox 7">
              <a:extLst>
                <a:ext uri="{FF2B5EF4-FFF2-40B4-BE49-F238E27FC236}">
                  <a16:creationId xmlns:a16="http://schemas.microsoft.com/office/drawing/2014/main" id="{7225C229-81EE-58A5-C675-91DF26AB751F}"/>
                </a:ext>
              </a:extLst>
            </p:cNvPr>
            <p:cNvSpPr txBox="1"/>
            <p:nvPr/>
          </p:nvSpPr>
          <p:spPr>
            <a:xfrm>
              <a:off x="0" y="-38100"/>
              <a:ext cx="2787546" cy="444500"/>
            </a:xfrm>
            <a:prstGeom prst="rect">
              <a:avLst/>
            </a:prstGeom>
          </p:spPr>
          <p:txBody>
            <a:bodyPr lIns="50800" tIns="50800" rIns="50800" bIns="50800" anchor="ctr"/>
            <a:lstStyle/>
            <a:p>
              <a:pPr algn="ctr" eaLnBrk="1" fontAlgn="auto" hangingPunct="1">
                <a:spcBef>
                  <a:spcPts val="0"/>
                </a:spcBef>
                <a:spcAft>
                  <a:spcPts val="0"/>
                </a:spcAft>
                <a:defRPr/>
              </a:pPr>
              <a:endParaRPr sz="2400">
                <a:solidFill>
                  <a:schemeClr val="tx1">
                    <a:lumMod val="75000"/>
                    <a:lumOff val="25000"/>
                  </a:schemeClr>
                </a:solidFill>
                <a:latin typeface="Microsoft YaHei" panose="020B0503020204020204" pitchFamily="34" charset="-122"/>
                <a:ea typeface="Microsoft YaHei" panose="020B0503020204020204" pitchFamily="34" charset="-122"/>
              </a:endParaRPr>
            </a:p>
          </p:txBody>
        </p:sp>
      </p:grpSp>
      <p:grpSp>
        <p:nvGrpSpPr>
          <p:cNvPr id="9221" name="Group 8">
            <a:extLst>
              <a:ext uri="{FF2B5EF4-FFF2-40B4-BE49-F238E27FC236}">
                <a16:creationId xmlns:a16="http://schemas.microsoft.com/office/drawing/2014/main" id="{699C61E2-B13D-29A9-AF7F-C0359E73C2EA}"/>
              </a:ext>
            </a:extLst>
          </p:cNvPr>
          <p:cNvGrpSpPr>
            <a:grpSpLocks/>
          </p:cNvGrpSpPr>
          <p:nvPr/>
        </p:nvGrpSpPr>
        <p:grpSpPr bwMode="auto">
          <a:xfrm>
            <a:off x="1946275" y="6480175"/>
            <a:ext cx="4591050" cy="833438"/>
            <a:chOff x="0" y="0"/>
            <a:chExt cx="2787546" cy="406400"/>
          </a:xfrm>
        </p:grpSpPr>
        <p:sp>
          <p:nvSpPr>
            <p:cNvPr id="9240" name="Freeform 9">
              <a:extLst>
                <a:ext uri="{FF2B5EF4-FFF2-40B4-BE49-F238E27FC236}">
                  <a16:creationId xmlns:a16="http://schemas.microsoft.com/office/drawing/2014/main" id="{9A992D82-FD93-32B5-7A47-B093A9D2B947}"/>
                </a:ext>
              </a:extLst>
            </p:cNvPr>
            <p:cNvSpPr>
              <a:spLocks/>
            </p:cNvSpPr>
            <p:nvPr/>
          </p:nvSpPr>
          <p:spPr bwMode="auto">
            <a:xfrm>
              <a:off x="0" y="0"/>
              <a:ext cx="2787546" cy="406400"/>
            </a:xfrm>
            <a:custGeom>
              <a:avLst/>
              <a:gdLst>
                <a:gd name="T0" fmla="*/ 2584346 w 2787546"/>
                <a:gd name="T1" fmla="*/ 0 h 406400"/>
                <a:gd name="T2" fmla="*/ 2787546 w 2787546"/>
                <a:gd name="T3" fmla="*/ 203200 h 406400"/>
                <a:gd name="T4" fmla="*/ 2584346 w 2787546"/>
                <a:gd name="T5" fmla="*/ 406400 h 406400"/>
                <a:gd name="T6" fmla="*/ 203200 w 2787546"/>
                <a:gd name="T7" fmla="*/ 406400 h 406400"/>
                <a:gd name="T8" fmla="*/ 0 w 2787546"/>
                <a:gd name="T9" fmla="*/ 203200 h 406400"/>
                <a:gd name="T10" fmla="*/ 203200 w 2787546"/>
                <a:gd name="T11" fmla="*/ 0 h 406400"/>
                <a:gd name="T12" fmla="*/ 2584346 w 2787546"/>
                <a:gd name="T13" fmla="*/ 0 h 4064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87546" h="406400">
                  <a:moveTo>
                    <a:pt x="2584346" y="0"/>
                  </a:moveTo>
                  <a:cubicBezTo>
                    <a:pt x="2696570" y="0"/>
                    <a:pt x="2787546" y="90976"/>
                    <a:pt x="2787546" y="203200"/>
                  </a:cubicBezTo>
                  <a:cubicBezTo>
                    <a:pt x="2787546" y="315424"/>
                    <a:pt x="2696570" y="406400"/>
                    <a:pt x="2584346" y="406400"/>
                  </a:cubicBezTo>
                  <a:lnTo>
                    <a:pt x="203200" y="406400"/>
                  </a:lnTo>
                  <a:cubicBezTo>
                    <a:pt x="90976" y="406400"/>
                    <a:pt x="0" y="315424"/>
                    <a:pt x="0" y="203200"/>
                  </a:cubicBezTo>
                  <a:cubicBezTo>
                    <a:pt x="0" y="90976"/>
                    <a:pt x="90976" y="0"/>
                    <a:pt x="203200" y="0"/>
                  </a:cubicBezTo>
                  <a:lnTo>
                    <a:pt x="25843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TextBox 10">
              <a:extLst>
                <a:ext uri="{FF2B5EF4-FFF2-40B4-BE49-F238E27FC236}">
                  <a16:creationId xmlns:a16="http://schemas.microsoft.com/office/drawing/2014/main" id="{1D2B501C-59E5-7B97-6203-5C28599FAA4B}"/>
                </a:ext>
              </a:extLst>
            </p:cNvPr>
            <p:cNvSpPr txBox="1"/>
            <p:nvPr/>
          </p:nvSpPr>
          <p:spPr>
            <a:xfrm>
              <a:off x="0" y="-37930"/>
              <a:ext cx="2787546" cy="444330"/>
            </a:xfrm>
            <a:prstGeom prst="rect">
              <a:avLst/>
            </a:prstGeom>
          </p:spPr>
          <p:txBody>
            <a:bodyPr lIns="50800" tIns="50800" rIns="50800" bIns="50800" anchor="ctr"/>
            <a:lstStyle/>
            <a:p>
              <a:pPr algn="ctr" eaLnBrk="1" fontAlgn="auto" hangingPunct="1">
                <a:spcBef>
                  <a:spcPts val="0"/>
                </a:spcBef>
                <a:spcAft>
                  <a:spcPts val="0"/>
                </a:spcAft>
                <a:defRPr/>
              </a:pPr>
              <a:endParaRPr sz="2400">
                <a:solidFill>
                  <a:schemeClr val="tx1">
                    <a:lumMod val="75000"/>
                    <a:lumOff val="25000"/>
                  </a:schemeClr>
                </a:solidFill>
                <a:latin typeface="Microsoft YaHei" panose="020B0503020204020204" pitchFamily="34" charset="-122"/>
                <a:ea typeface="Microsoft YaHei" panose="020B0503020204020204" pitchFamily="34" charset="-122"/>
              </a:endParaRPr>
            </a:p>
          </p:txBody>
        </p:sp>
      </p:grpSp>
      <p:grpSp>
        <p:nvGrpSpPr>
          <p:cNvPr id="9222" name="Group 11">
            <a:extLst>
              <a:ext uri="{FF2B5EF4-FFF2-40B4-BE49-F238E27FC236}">
                <a16:creationId xmlns:a16="http://schemas.microsoft.com/office/drawing/2014/main" id="{2A08F014-B100-EDCE-12B9-DB443DB9B85D}"/>
              </a:ext>
            </a:extLst>
          </p:cNvPr>
          <p:cNvGrpSpPr>
            <a:grpSpLocks/>
          </p:cNvGrpSpPr>
          <p:nvPr/>
        </p:nvGrpSpPr>
        <p:grpSpPr bwMode="auto">
          <a:xfrm>
            <a:off x="2057400" y="8162925"/>
            <a:ext cx="4591050" cy="833438"/>
            <a:chOff x="0" y="-38100"/>
            <a:chExt cx="2787546" cy="444500"/>
          </a:xfrm>
        </p:grpSpPr>
        <p:sp>
          <p:nvSpPr>
            <p:cNvPr id="9238" name="Freeform 12">
              <a:extLst>
                <a:ext uri="{FF2B5EF4-FFF2-40B4-BE49-F238E27FC236}">
                  <a16:creationId xmlns:a16="http://schemas.microsoft.com/office/drawing/2014/main" id="{5981A4AA-1DAC-71FB-52ED-CD5593E75453}"/>
                </a:ext>
              </a:extLst>
            </p:cNvPr>
            <p:cNvSpPr>
              <a:spLocks/>
            </p:cNvSpPr>
            <p:nvPr/>
          </p:nvSpPr>
          <p:spPr bwMode="auto">
            <a:xfrm>
              <a:off x="0" y="0"/>
              <a:ext cx="2787546" cy="406400"/>
            </a:xfrm>
            <a:custGeom>
              <a:avLst/>
              <a:gdLst>
                <a:gd name="T0" fmla="*/ 2584346 w 2787546"/>
                <a:gd name="T1" fmla="*/ 0 h 406400"/>
                <a:gd name="T2" fmla="*/ 2787546 w 2787546"/>
                <a:gd name="T3" fmla="*/ 203200 h 406400"/>
                <a:gd name="T4" fmla="*/ 2584346 w 2787546"/>
                <a:gd name="T5" fmla="*/ 406400 h 406400"/>
                <a:gd name="T6" fmla="*/ 203200 w 2787546"/>
                <a:gd name="T7" fmla="*/ 406400 h 406400"/>
                <a:gd name="T8" fmla="*/ 0 w 2787546"/>
                <a:gd name="T9" fmla="*/ 203200 h 406400"/>
                <a:gd name="T10" fmla="*/ 203200 w 2787546"/>
                <a:gd name="T11" fmla="*/ 0 h 406400"/>
                <a:gd name="T12" fmla="*/ 2584346 w 2787546"/>
                <a:gd name="T13" fmla="*/ 0 h 4064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87546" h="406400">
                  <a:moveTo>
                    <a:pt x="2584346" y="0"/>
                  </a:moveTo>
                  <a:cubicBezTo>
                    <a:pt x="2696570" y="0"/>
                    <a:pt x="2787546" y="90976"/>
                    <a:pt x="2787546" y="203200"/>
                  </a:cubicBezTo>
                  <a:cubicBezTo>
                    <a:pt x="2787546" y="315424"/>
                    <a:pt x="2696570" y="406400"/>
                    <a:pt x="2584346" y="406400"/>
                  </a:cubicBezTo>
                  <a:lnTo>
                    <a:pt x="203200" y="406400"/>
                  </a:lnTo>
                  <a:cubicBezTo>
                    <a:pt x="90976" y="406400"/>
                    <a:pt x="0" y="315424"/>
                    <a:pt x="0" y="203200"/>
                  </a:cubicBezTo>
                  <a:cubicBezTo>
                    <a:pt x="0" y="90976"/>
                    <a:pt x="90976" y="0"/>
                    <a:pt x="203200" y="0"/>
                  </a:cubicBezTo>
                  <a:lnTo>
                    <a:pt x="25843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TextBox 13">
              <a:extLst>
                <a:ext uri="{FF2B5EF4-FFF2-40B4-BE49-F238E27FC236}">
                  <a16:creationId xmlns:a16="http://schemas.microsoft.com/office/drawing/2014/main" id="{256B41F6-CE07-48F1-CE73-7C99A38A30BC}"/>
                </a:ext>
              </a:extLst>
            </p:cNvPr>
            <p:cNvSpPr txBox="1"/>
            <p:nvPr/>
          </p:nvSpPr>
          <p:spPr>
            <a:xfrm>
              <a:off x="0" y="-38100"/>
              <a:ext cx="2787546" cy="444500"/>
            </a:xfrm>
            <a:prstGeom prst="rect">
              <a:avLst/>
            </a:prstGeom>
          </p:spPr>
          <p:txBody>
            <a:bodyPr lIns="50800" tIns="50800" rIns="50800" bIns="50800" anchor="ctr"/>
            <a:lstStyle/>
            <a:p>
              <a:pPr algn="ctr" eaLnBrk="1" fontAlgn="auto" hangingPunct="1">
                <a:spcBef>
                  <a:spcPts val="0"/>
                </a:spcBef>
                <a:spcAft>
                  <a:spcPts val="0"/>
                </a:spcAft>
                <a:defRPr/>
              </a:pPr>
              <a:endParaRPr sz="2400">
                <a:solidFill>
                  <a:schemeClr val="tx1">
                    <a:lumMod val="75000"/>
                    <a:lumOff val="25000"/>
                  </a:schemeClr>
                </a:solidFill>
                <a:latin typeface="Microsoft YaHei" panose="020B0503020204020204" pitchFamily="34" charset="-122"/>
                <a:ea typeface="Microsoft YaHei" panose="020B0503020204020204" pitchFamily="34" charset="-122"/>
              </a:endParaRPr>
            </a:p>
          </p:txBody>
        </p:sp>
      </p:grpSp>
      <p:grpSp>
        <p:nvGrpSpPr>
          <p:cNvPr id="9223" name="Group 14">
            <a:extLst>
              <a:ext uri="{FF2B5EF4-FFF2-40B4-BE49-F238E27FC236}">
                <a16:creationId xmlns:a16="http://schemas.microsoft.com/office/drawing/2014/main" id="{99879DBB-D6B7-8893-4C49-9085CEFC97E8}"/>
              </a:ext>
            </a:extLst>
          </p:cNvPr>
          <p:cNvGrpSpPr>
            <a:grpSpLocks/>
          </p:cNvGrpSpPr>
          <p:nvPr/>
        </p:nvGrpSpPr>
        <p:grpSpPr bwMode="auto">
          <a:xfrm>
            <a:off x="11639550" y="6362700"/>
            <a:ext cx="4591050" cy="833438"/>
            <a:chOff x="0" y="0"/>
            <a:chExt cx="2787546" cy="406400"/>
          </a:xfrm>
        </p:grpSpPr>
        <p:sp>
          <p:nvSpPr>
            <p:cNvPr id="9236" name="Freeform 15">
              <a:extLst>
                <a:ext uri="{FF2B5EF4-FFF2-40B4-BE49-F238E27FC236}">
                  <a16:creationId xmlns:a16="http://schemas.microsoft.com/office/drawing/2014/main" id="{4AB35BF0-5A9F-F5ED-1A5C-EE96A8A37289}"/>
                </a:ext>
              </a:extLst>
            </p:cNvPr>
            <p:cNvSpPr>
              <a:spLocks/>
            </p:cNvSpPr>
            <p:nvPr/>
          </p:nvSpPr>
          <p:spPr bwMode="auto">
            <a:xfrm>
              <a:off x="0" y="0"/>
              <a:ext cx="2787546" cy="406400"/>
            </a:xfrm>
            <a:custGeom>
              <a:avLst/>
              <a:gdLst>
                <a:gd name="T0" fmla="*/ 2584346 w 2787546"/>
                <a:gd name="T1" fmla="*/ 0 h 406400"/>
                <a:gd name="T2" fmla="*/ 2787546 w 2787546"/>
                <a:gd name="T3" fmla="*/ 203200 h 406400"/>
                <a:gd name="T4" fmla="*/ 2584346 w 2787546"/>
                <a:gd name="T5" fmla="*/ 406400 h 406400"/>
                <a:gd name="T6" fmla="*/ 203200 w 2787546"/>
                <a:gd name="T7" fmla="*/ 406400 h 406400"/>
                <a:gd name="T8" fmla="*/ 0 w 2787546"/>
                <a:gd name="T9" fmla="*/ 203200 h 406400"/>
                <a:gd name="T10" fmla="*/ 203200 w 2787546"/>
                <a:gd name="T11" fmla="*/ 0 h 406400"/>
                <a:gd name="T12" fmla="*/ 2584346 w 2787546"/>
                <a:gd name="T13" fmla="*/ 0 h 4064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87546" h="406400">
                  <a:moveTo>
                    <a:pt x="2584346" y="0"/>
                  </a:moveTo>
                  <a:cubicBezTo>
                    <a:pt x="2696570" y="0"/>
                    <a:pt x="2787546" y="90976"/>
                    <a:pt x="2787546" y="203200"/>
                  </a:cubicBezTo>
                  <a:cubicBezTo>
                    <a:pt x="2787546" y="315424"/>
                    <a:pt x="2696570" y="406400"/>
                    <a:pt x="2584346" y="406400"/>
                  </a:cubicBezTo>
                  <a:lnTo>
                    <a:pt x="203200" y="406400"/>
                  </a:lnTo>
                  <a:cubicBezTo>
                    <a:pt x="90976" y="406400"/>
                    <a:pt x="0" y="315424"/>
                    <a:pt x="0" y="203200"/>
                  </a:cubicBezTo>
                  <a:cubicBezTo>
                    <a:pt x="0" y="90976"/>
                    <a:pt x="90976" y="0"/>
                    <a:pt x="203200" y="0"/>
                  </a:cubicBezTo>
                  <a:lnTo>
                    <a:pt x="25843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TextBox 16">
              <a:extLst>
                <a:ext uri="{FF2B5EF4-FFF2-40B4-BE49-F238E27FC236}">
                  <a16:creationId xmlns:a16="http://schemas.microsoft.com/office/drawing/2014/main" id="{4BC0382D-E836-2CBF-0425-DF51ED3F8CD5}"/>
                </a:ext>
              </a:extLst>
            </p:cNvPr>
            <p:cNvSpPr txBox="1"/>
            <p:nvPr/>
          </p:nvSpPr>
          <p:spPr>
            <a:xfrm>
              <a:off x="0" y="-37930"/>
              <a:ext cx="2787546" cy="444330"/>
            </a:xfrm>
            <a:prstGeom prst="rect">
              <a:avLst/>
            </a:prstGeom>
          </p:spPr>
          <p:txBody>
            <a:bodyPr lIns="50800" tIns="50800" rIns="50800" bIns="50800" anchor="ctr"/>
            <a:lstStyle/>
            <a:p>
              <a:pPr algn="ctr" eaLnBrk="1" fontAlgn="auto" hangingPunct="1">
                <a:spcBef>
                  <a:spcPts val="0"/>
                </a:spcBef>
                <a:spcAft>
                  <a:spcPts val="0"/>
                </a:spcAft>
                <a:defRPr/>
              </a:pPr>
              <a:endParaRPr sz="2400">
                <a:solidFill>
                  <a:schemeClr val="tx1">
                    <a:lumMod val="75000"/>
                    <a:lumOff val="25000"/>
                  </a:schemeClr>
                </a:solidFill>
                <a:latin typeface="Microsoft YaHei" panose="020B0503020204020204" pitchFamily="34" charset="-122"/>
                <a:ea typeface="Microsoft YaHei" panose="020B0503020204020204" pitchFamily="34" charset="-122"/>
              </a:endParaRPr>
            </a:p>
          </p:txBody>
        </p:sp>
      </p:grpSp>
      <p:grpSp>
        <p:nvGrpSpPr>
          <p:cNvPr id="9224" name="Group 17">
            <a:extLst>
              <a:ext uri="{FF2B5EF4-FFF2-40B4-BE49-F238E27FC236}">
                <a16:creationId xmlns:a16="http://schemas.microsoft.com/office/drawing/2014/main" id="{B2B7C123-B972-E3C2-5555-75089C67C3E2}"/>
              </a:ext>
            </a:extLst>
          </p:cNvPr>
          <p:cNvGrpSpPr>
            <a:grpSpLocks/>
          </p:cNvGrpSpPr>
          <p:nvPr/>
        </p:nvGrpSpPr>
        <p:grpSpPr bwMode="auto">
          <a:xfrm>
            <a:off x="11658600" y="8210550"/>
            <a:ext cx="4591050" cy="762000"/>
            <a:chOff x="0" y="0"/>
            <a:chExt cx="2787546" cy="406400"/>
          </a:xfrm>
        </p:grpSpPr>
        <p:sp>
          <p:nvSpPr>
            <p:cNvPr id="9234" name="Freeform 18">
              <a:extLst>
                <a:ext uri="{FF2B5EF4-FFF2-40B4-BE49-F238E27FC236}">
                  <a16:creationId xmlns:a16="http://schemas.microsoft.com/office/drawing/2014/main" id="{4629E4A4-BEB1-D01B-930D-1D59ABE5C38F}"/>
                </a:ext>
              </a:extLst>
            </p:cNvPr>
            <p:cNvSpPr>
              <a:spLocks/>
            </p:cNvSpPr>
            <p:nvPr/>
          </p:nvSpPr>
          <p:spPr bwMode="auto">
            <a:xfrm>
              <a:off x="0" y="0"/>
              <a:ext cx="2787546" cy="406400"/>
            </a:xfrm>
            <a:custGeom>
              <a:avLst/>
              <a:gdLst>
                <a:gd name="T0" fmla="*/ 2584346 w 2787546"/>
                <a:gd name="T1" fmla="*/ 0 h 406400"/>
                <a:gd name="T2" fmla="*/ 2787546 w 2787546"/>
                <a:gd name="T3" fmla="*/ 203200 h 406400"/>
                <a:gd name="T4" fmla="*/ 2584346 w 2787546"/>
                <a:gd name="T5" fmla="*/ 406400 h 406400"/>
                <a:gd name="T6" fmla="*/ 203200 w 2787546"/>
                <a:gd name="T7" fmla="*/ 406400 h 406400"/>
                <a:gd name="T8" fmla="*/ 0 w 2787546"/>
                <a:gd name="T9" fmla="*/ 203200 h 406400"/>
                <a:gd name="T10" fmla="*/ 203200 w 2787546"/>
                <a:gd name="T11" fmla="*/ 0 h 406400"/>
                <a:gd name="T12" fmla="*/ 2584346 w 2787546"/>
                <a:gd name="T13" fmla="*/ 0 h 4064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87546" h="406400">
                  <a:moveTo>
                    <a:pt x="2584346" y="0"/>
                  </a:moveTo>
                  <a:cubicBezTo>
                    <a:pt x="2696570" y="0"/>
                    <a:pt x="2787546" y="90976"/>
                    <a:pt x="2787546" y="203200"/>
                  </a:cubicBezTo>
                  <a:cubicBezTo>
                    <a:pt x="2787546" y="315424"/>
                    <a:pt x="2696570" y="406400"/>
                    <a:pt x="2584346" y="406400"/>
                  </a:cubicBezTo>
                  <a:lnTo>
                    <a:pt x="203200" y="406400"/>
                  </a:lnTo>
                  <a:cubicBezTo>
                    <a:pt x="90976" y="406400"/>
                    <a:pt x="0" y="315424"/>
                    <a:pt x="0" y="203200"/>
                  </a:cubicBezTo>
                  <a:cubicBezTo>
                    <a:pt x="0" y="90976"/>
                    <a:pt x="90976" y="0"/>
                    <a:pt x="203200" y="0"/>
                  </a:cubicBezTo>
                  <a:lnTo>
                    <a:pt x="258434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 name="TextBox 19">
              <a:extLst>
                <a:ext uri="{FF2B5EF4-FFF2-40B4-BE49-F238E27FC236}">
                  <a16:creationId xmlns:a16="http://schemas.microsoft.com/office/drawing/2014/main" id="{72B7E4F1-33C9-CE08-4849-DB7E18E94248}"/>
                </a:ext>
              </a:extLst>
            </p:cNvPr>
            <p:cNvSpPr txBox="1"/>
            <p:nvPr/>
          </p:nvSpPr>
          <p:spPr>
            <a:xfrm>
              <a:off x="0" y="-38100"/>
              <a:ext cx="2787546" cy="444500"/>
            </a:xfrm>
            <a:prstGeom prst="rect">
              <a:avLst/>
            </a:prstGeom>
          </p:spPr>
          <p:txBody>
            <a:bodyPr lIns="50800" tIns="50800" rIns="50800" bIns="50800" anchor="ctr"/>
            <a:lstStyle/>
            <a:p>
              <a:pPr algn="ctr" eaLnBrk="1" fontAlgn="auto" hangingPunct="1">
                <a:spcBef>
                  <a:spcPts val="0"/>
                </a:spcBef>
                <a:spcAft>
                  <a:spcPts val="0"/>
                </a:spcAft>
                <a:defRPr/>
              </a:pPr>
              <a:endParaRPr sz="2400">
                <a:solidFill>
                  <a:schemeClr val="tx1">
                    <a:lumMod val="75000"/>
                    <a:lumOff val="25000"/>
                  </a:schemeClr>
                </a:solidFill>
                <a:latin typeface="Microsoft YaHei" panose="020B0503020204020204" pitchFamily="34" charset="-122"/>
                <a:ea typeface="Microsoft YaHei" panose="020B0503020204020204" pitchFamily="34" charset="-122"/>
              </a:endParaRPr>
            </a:p>
          </p:txBody>
        </p:sp>
      </p:grpSp>
      <p:sp>
        <p:nvSpPr>
          <p:cNvPr id="20" name="TextBox 20">
            <a:extLst>
              <a:ext uri="{FF2B5EF4-FFF2-40B4-BE49-F238E27FC236}">
                <a16:creationId xmlns:a16="http://schemas.microsoft.com/office/drawing/2014/main" id="{CEF7549C-2A6C-AC4C-4D94-448F20B8F0E7}"/>
              </a:ext>
            </a:extLst>
          </p:cNvPr>
          <p:cNvSpPr txBox="1"/>
          <p:nvPr/>
        </p:nvSpPr>
        <p:spPr>
          <a:xfrm>
            <a:off x="7094538" y="2933700"/>
            <a:ext cx="5499100" cy="879475"/>
          </a:xfrm>
          <a:prstGeom prst="rect">
            <a:avLst/>
          </a:prstGeom>
        </p:spPr>
        <p:txBody>
          <a:bodyPr lIns="0" tIns="0" rIns="0" bIns="0">
            <a:spAutoFit/>
          </a:bodyPr>
          <a:lstStyle/>
          <a:p>
            <a:pPr algn="ctr" eaLnBrk="1" fontAlgn="auto" hangingPunct="1">
              <a:lnSpc>
                <a:spcPts val="7127"/>
              </a:lnSpc>
              <a:spcAft>
                <a:spcPts val="0"/>
              </a:spcAft>
              <a:defRPr/>
            </a:pPr>
            <a:r>
              <a:rPr lang="en-US" sz="5091" dirty="0">
                <a:solidFill>
                  <a:srgbClr val="CA250C"/>
                </a:solidFill>
                <a:latin typeface="Museo Moderno"/>
                <a:ea typeface="Museo Moderno"/>
                <a:cs typeface="Museo Moderno"/>
                <a:sym typeface="Museo Moderno"/>
              </a:rPr>
              <a:t>What We Do</a:t>
            </a:r>
          </a:p>
        </p:txBody>
      </p:sp>
      <p:sp>
        <p:nvSpPr>
          <p:cNvPr id="9226" name="TextBox 21">
            <a:extLst>
              <a:ext uri="{FF2B5EF4-FFF2-40B4-BE49-F238E27FC236}">
                <a16:creationId xmlns:a16="http://schemas.microsoft.com/office/drawing/2014/main" id="{A9532071-12D5-F276-272F-14E3B638A15B}"/>
              </a:ext>
            </a:extLst>
          </p:cNvPr>
          <p:cNvSpPr txBox="1">
            <a:spLocks noChangeArrowheads="1"/>
          </p:cNvSpPr>
          <p:nvPr/>
        </p:nvSpPr>
        <p:spPr bwMode="auto">
          <a:xfrm>
            <a:off x="3581400" y="4400550"/>
            <a:ext cx="11277600" cy="183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938"/>
              </a:lnSpc>
              <a:spcBef>
                <a:spcPct val="0"/>
              </a:spcBef>
              <a:buFontTx/>
              <a:buNone/>
            </a:pPr>
            <a:r>
              <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At Power Orbits Consultancy and business, we are dedicated to providing </a:t>
            </a:r>
            <a:r>
              <a:rPr lang="en-US" altLang="en-US" sz="2000">
                <a:solidFill>
                  <a:srgbClr val="2E2B2B"/>
                </a:solidFill>
                <a:latin typeface="Montserrat" panose="00000500000000000000" pitchFamily="2" charset="0"/>
                <a:sym typeface="Montserrat" panose="00000500000000000000" pitchFamily="2" charset="0"/>
              </a:rPr>
              <a:t>comprehensive </a:t>
            </a:r>
            <a:r>
              <a:rPr lang="en-US" altLang="en-US" sz="2000" b="1">
                <a:solidFill>
                  <a:srgbClr val="D42F12"/>
                </a:solidFill>
                <a:latin typeface="Montserrat" panose="00000500000000000000" pitchFamily="2" charset="0"/>
              </a:rPr>
              <a:t>full-cycle solar Energy Solution  consultancy model in Oman</a:t>
            </a:r>
            <a:r>
              <a:rPr lang="en-US" altLang="en-US" sz="2000">
                <a:solidFill>
                  <a:srgbClr val="2E2B2B"/>
                </a:solidFill>
                <a:latin typeface="Montserrat" panose="00000500000000000000" pitchFamily="2" charset="0"/>
              </a:rPr>
              <a:t>—covering everything from feasibility studies to EPC supervision and funding facilitation</a:t>
            </a:r>
            <a:r>
              <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 Our diverse portfolio covers every aspect of the Solar &amp; Renewable Power Energy  industry, from exploration to delivery. Here’s a closer look at our key operations:</a:t>
            </a:r>
          </a:p>
        </p:txBody>
      </p:sp>
      <p:sp>
        <p:nvSpPr>
          <p:cNvPr id="22" name="TextBox 22">
            <a:extLst>
              <a:ext uri="{FF2B5EF4-FFF2-40B4-BE49-F238E27FC236}">
                <a16:creationId xmlns:a16="http://schemas.microsoft.com/office/drawing/2014/main" id="{052C983D-B63C-4507-AF0E-B109875B31B9}"/>
              </a:ext>
            </a:extLst>
          </p:cNvPr>
          <p:cNvSpPr txBox="1"/>
          <p:nvPr/>
        </p:nvSpPr>
        <p:spPr>
          <a:xfrm>
            <a:off x="6783388" y="6462713"/>
            <a:ext cx="4591050" cy="738187"/>
          </a:xfrm>
          <a:prstGeom prst="rect">
            <a:avLst/>
          </a:prstGeom>
        </p:spPr>
        <p:txBody>
          <a:bodyPr lIns="0" tIns="0" rIns="0" bIns="0">
            <a:spAutoFit/>
          </a:bodyPr>
          <a:lstStyle/>
          <a:p>
            <a:pPr marL="21590" algn="ctr" fontAlgn="auto" hangingPunct="1">
              <a:spcBef>
                <a:spcPts val="363"/>
              </a:spcBef>
              <a:spcAft>
                <a:spcPts val="0"/>
              </a:spcAft>
              <a:defRPr/>
            </a:pPr>
            <a:r>
              <a:rPr lang="en-US" sz="2400" kern="0" spc="-1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Supplier Developing &amp; EPC Supervision</a:t>
            </a:r>
          </a:p>
        </p:txBody>
      </p:sp>
      <p:sp>
        <p:nvSpPr>
          <p:cNvPr id="23" name="TextBox 23">
            <a:extLst>
              <a:ext uri="{FF2B5EF4-FFF2-40B4-BE49-F238E27FC236}">
                <a16:creationId xmlns:a16="http://schemas.microsoft.com/office/drawing/2014/main" id="{E11D7967-C639-8DB5-7688-3FE1A65D69A9}"/>
              </a:ext>
            </a:extLst>
          </p:cNvPr>
          <p:cNvSpPr txBox="1"/>
          <p:nvPr/>
        </p:nvSpPr>
        <p:spPr>
          <a:xfrm>
            <a:off x="6904038" y="8267700"/>
            <a:ext cx="4591050" cy="738188"/>
          </a:xfrm>
          <a:prstGeom prst="rect">
            <a:avLst/>
          </a:prstGeom>
        </p:spPr>
        <p:txBody>
          <a:bodyPr lIns="0" tIns="0" rIns="0" bIns="0">
            <a:spAutoFit/>
          </a:bodyPr>
          <a:lstStyle/>
          <a:p>
            <a:pPr marL="21590" algn="ctr" fontAlgn="auto" hangingPunct="1">
              <a:spcBef>
                <a:spcPts val="0"/>
              </a:spcBef>
              <a:spcAft>
                <a:spcPts val="0"/>
              </a:spcAft>
              <a:defRPr/>
            </a:pPr>
            <a:r>
              <a:rPr lang="en-US" sz="2400" kern="0" spc="-1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Professional training in Solar Energy</a:t>
            </a:r>
            <a:endParaRPr lang="en-US" sz="2400" dirty="0">
              <a:solidFill>
                <a:schemeClr val="tx1">
                  <a:lumMod val="75000"/>
                  <a:lumOff val="25000"/>
                </a:schemeClr>
              </a:solidFill>
              <a:latin typeface="Microsoft YaHei" panose="020B0503020204020204" pitchFamily="34" charset="-122"/>
              <a:ea typeface="Microsoft YaHei" panose="020B0503020204020204" pitchFamily="34" charset="-122"/>
              <a:cs typeface="Arial"/>
            </a:endParaRPr>
          </a:p>
        </p:txBody>
      </p:sp>
      <p:sp>
        <p:nvSpPr>
          <p:cNvPr id="24" name="TextBox 24">
            <a:extLst>
              <a:ext uri="{FF2B5EF4-FFF2-40B4-BE49-F238E27FC236}">
                <a16:creationId xmlns:a16="http://schemas.microsoft.com/office/drawing/2014/main" id="{57329964-3F69-0E92-F937-3E94CC25F3ED}"/>
              </a:ext>
            </a:extLst>
          </p:cNvPr>
          <p:cNvSpPr txBox="1"/>
          <p:nvPr/>
        </p:nvSpPr>
        <p:spPr>
          <a:xfrm>
            <a:off x="1752600" y="6527800"/>
            <a:ext cx="4835525" cy="738188"/>
          </a:xfrm>
          <a:prstGeom prst="rect">
            <a:avLst/>
          </a:prstGeom>
        </p:spPr>
        <p:txBody>
          <a:bodyPr lIns="0" tIns="0" rIns="0" bIns="0">
            <a:spAutoFit/>
          </a:bodyPr>
          <a:lstStyle/>
          <a:p>
            <a:pPr marL="16509" algn="ctr" fontAlgn="auto" hangingPunct="1">
              <a:spcBef>
                <a:spcPts val="0"/>
              </a:spcBef>
              <a:spcAft>
                <a:spcPts val="0"/>
              </a:spcAft>
              <a:defRPr/>
            </a:pPr>
            <a:r>
              <a:rPr lang="en-US" sz="2400" kern="0" spc="-2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Consulting services in Solar Energy</a:t>
            </a:r>
            <a:endParaRPr lang="en-US" sz="2400" dirty="0">
              <a:solidFill>
                <a:schemeClr val="tx1">
                  <a:lumMod val="75000"/>
                  <a:lumOff val="25000"/>
                </a:schemeClr>
              </a:solidFill>
              <a:latin typeface="Microsoft YaHei" panose="020B0503020204020204" pitchFamily="34" charset="-122"/>
              <a:ea typeface="Microsoft YaHei" panose="020B0503020204020204" pitchFamily="34" charset="-122"/>
              <a:cs typeface="Arial"/>
            </a:endParaRPr>
          </a:p>
        </p:txBody>
      </p:sp>
      <p:sp>
        <p:nvSpPr>
          <p:cNvPr id="25" name="TextBox 25">
            <a:extLst>
              <a:ext uri="{FF2B5EF4-FFF2-40B4-BE49-F238E27FC236}">
                <a16:creationId xmlns:a16="http://schemas.microsoft.com/office/drawing/2014/main" id="{3E38D07C-C68E-B106-FA39-2EBAF4199DE6}"/>
              </a:ext>
            </a:extLst>
          </p:cNvPr>
          <p:cNvSpPr txBox="1"/>
          <p:nvPr/>
        </p:nvSpPr>
        <p:spPr>
          <a:xfrm>
            <a:off x="2057400" y="8291513"/>
            <a:ext cx="4591050" cy="738187"/>
          </a:xfrm>
          <a:prstGeom prst="rect">
            <a:avLst/>
          </a:prstGeom>
        </p:spPr>
        <p:txBody>
          <a:bodyPr lIns="0" tIns="0" rIns="0" bIns="0">
            <a:spAutoFit/>
          </a:bodyPr>
          <a:lstStyle/>
          <a:p>
            <a:pPr marL="21590" algn="ctr" fontAlgn="auto" hangingPunct="1">
              <a:spcBef>
                <a:spcPts val="363"/>
              </a:spcBef>
              <a:spcAft>
                <a:spcPts val="0"/>
              </a:spcAft>
              <a:defRPr/>
            </a:pPr>
            <a:r>
              <a:rPr lang="en-US" sz="2400" kern="0" spc="-1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Feasibility studies for Solar Solutions</a:t>
            </a:r>
            <a:endParaRPr lang="en-US" sz="2400" dirty="0">
              <a:solidFill>
                <a:schemeClr val="tx1">
                  <a:lumMod val="75000"/>
                  <a:lumOff val="25000"/>
                </a:schemeClr>
              </a:solidFill>
              <a:latin typeface="Microsoft YaHei" panose="020B0503020204020204" pitchFamily="34" charset="-122"/>
              <a:ea typeface="Microsoft YaHei" panose="020B0503020204020204" pitchFamily="34" charset="-122"/>
              <a:cs typeface="Arial"/>
            </a:endParaRPr>
          </a:p>
        </p:txBody>
      </p:sp>
      <p:sp>
        <p:nvSpPr>
          <p:cNvPr id="26" name="TextBox 26">
            <a:extLst>
              <a:ext uri="{FF2B5EF4-FFF2-40B4-BE49-F238E27FC236}">
                <a16:creationId xmlns:a16="http://schemas.microsoft.com/office/drawing/2014/main" id="{5B7F57A8-BAE9-ED8E-8FF2-4E2AE17399AF}"/>
              </a:ext>
            </a:extLst>
          </p:cNvPr>
          <p:cNvSpPr txBox="1"/>
          <p:nvPr/>
        </p:nvSpPr>
        <p:spPr>
          <a:xfrm>
            <a:off x="11639550" y="6362700"/>
            <a:ext cx="4591050" cy="738188"/>
          </a:xfrm>
          <a:prstGeom prst="rect">
            <a:avLst/>
          </a:prstGeom>
        </p:spPr>
        <p:txBody>
          <a:bodyPr lIns="0" tIns="0" rIns="0" bIns="0">
            <a:spAutoFit/>
          </a:bodyPr>
          <a:lstStyle/>
          <a:p>
            <a:pPr marL="21590" algn="ctr" fontAlgn="auto" hangingPunct="1">
              <a:spcBef>
                <a:spcPts val="363"/>
              </a:spcBef>
              <a:spcAft>
                <a:spcPts val="0"/>
              </a:spcAft>
              <a:defRPr/>
            </a:pPr>
            <a:r>
              <a:rPr lang="en-US" sz="2400" kern="0" spc="-1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Market analysis and research in Renewable Energy</a:t>
            </a:r>
            <a:endParaRPr lang="en-US" sz="2400" dirty="0">
              <a:solidFill>
                <a:schemeClr val="tx1">
                  <a:lumMod val="75000"/>
                  <a:lumOff val="25000"/>
                </a:schemeClr>
              </a:solidFill>
              <a:latin typeface="Microsoft YaHei" panose="020B0503020204020204" pitchFamily="34" charset="-122"/>
              <a:ea typeface="Microsoft YaHei" panose="020B0503020204020204" pitchFamily="34" charset="-122"/>
              <a:cs typeface="Arial"/>
            </a:endParaRPr>
          </a:p>
        </p:txBody>
      </p:sp>
      <p:sp>
        <p:nvSpPr>
          <p:cNvPr id="27" name="TextBox 27">
            <a:extLst>
              <a:ext uri="{FF2B5EF4-FFF2-40B4-BE49-F238E27FC236}">
                <a16:creationId xmlns:a16="http://schemas.microsoft.com/office/drawing/2014/main" id="{79ACDB95-B89B-4DFF-EBB4-52FF86D005A7}"/>
              </a:ext>
            </a:extLst>
          </p:cNvPr>
          <p:cNvSpPr txBox="1"/>
          <p:nvPr/>
        </p:nvSpPr>
        <p:spPr>
          <a:xfrm>
            <a:off x="11687175" y="8210550"/>
            <a:ext cx="4591050" cy="738188"/>
          </a:xfrm>
          <a:prstGeom prst="rect">
            <a:avLst/>
          </a:prstGeom>
        </p:spPr>
        <p:txBody>
          <a:bodyPr lIns="0" tIns="0" rIns="0" bIns="0">
            <a:spAutoFit/>
          </a:bodyPr>
          <a:lstStyle/>
          <a:p>
            <a:pPr marL="12700" algn="ctr" fontAlgn="auto" hangingPunct="1">
              <a:spcBef>
                <a:spcPts val="0"/>
              </a:spcBef>
              <a:spcAft>
                <a:spcPts val="0"/>
              </a:spcAft>
              <a:defRPr/>
            </a:pPr>
            <a:r>
              <a:rPr lang="en-US" sz="2400" kern="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Study, inspection, approval, and super</a:t>
            </a:r>
            <a:r>
              <a:rPr lang="en-US" sz="2400" kern="0" spc="-1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vision for projects</a:t>
            </a:r>
            <a:endParaRPr lang="en-US" sz="2400" dirty="0">
              <a:solidFill>
                <a:schemeClr val="tx1">
                  <a:lumMod val="75000"/>
                  <a:lumOff val="25000"/>
                </a:schemeClr>
              </a:solidFill>
              <a:latin typeface="Microsoft YaHei" panose="020B0503020204020204" pitchFamily="34" charset="-122"/>
              <a:ea typeface="Microsoft YaHei" panose="020B0503020204020204" pitchFamily="34" charset="-122"/>
              <a:cs typeface="Arial"/>
            </a:endParaRPr>
          </a:p>
        </p:txBody>
      </p:sp>
      <p:pic>
        <p:nvPicPr>
          <p:cNvPr id="31" name="Picture 30" descr="A logo of a letter p&#10;&#10;AI-generated content may be incorrect.">
            <a:extLst>
              <a:ext uri="{FF2B5EF4-FFF2-40B4-BE49-F238E27FC236}">
                <a16:creationId xmlns:a16="http://schemas.microsoft.com/office/drawing/2014/main" id="{0721EF83-93B9-A361-5CF5-8958CD2D7FBC}"/>
              </a:ext>
            </a:extLst>
          </p:cNvPr>
          <p:cNvPicPr>
            <a:picLocks noChangeAspect="1"/>
          </p:cNvPicPr>
          <p:nvPr/>
        </p:nvPicPr>
        <p:blipFill>
          <a:blip r:embed="rId2" cstate="print">
            <a:alphaModFix/>
          </a:blip>
          <a:stretch>
            <a:fillRect/>
          </a:stretch>
        </p:blipFill>
        <p:spPr>
          <a:xfrm>
            <a:off x="1898650" y="-338138"/>
            <a:ext cx="4232275" cy="5988051"/>
          </a:xfrm>
          <a:prstGeom prst="rect">
            <a:avLst/>
          </a:prstGeom>
          <a:effectLst>
            <a:outerShdw blurRad="50800" dist="50800" dir="5400000" algn="ctr" rotWithShape="0">
              <a:srgbClr val="000000"/>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20">
            <a:extLst>
              <a:ext uri="{FF2B5EF4-FFF2-40B4-BE49-F238E27FC236}">
                <a16:creationId xmlns:a16="http://schemas.microsoft.com/office/drawing/2014/main" id="{C39CAC2B-2F03-474D-E60B-D7B44BCC5DB4}"/>
              </a:ext>
            </a:extLst>
          </p:cNvPr>
          <p:cNvSpPr txBox="1"/>
          <p:nvPr/>
        </p:nvSpPr>
        <p:spPr>
          <a:xfrm>
            <a:off x="562323" y="1211184"/>
            <a:ext cx="17163353" cy="1321516"/>
          </a:xfrm>
          <a:prstGeom prst="rect">
            <a:avLst/>
          </a:prstGeom>
          <a:effectLst>
            <a:outerShdw blurRad="50800" dist="50800" dir="5400000" algn="ctr" rotWithShape="0">
              <a:srgbClr val="000000">
                <a:alpha val="0"/>
              </a:srgbClr>
            </a:outerShdw>
          </a:effectLst>
        </p:spPr>
        <p:txBody>
          <a:bodyPr lIns="0" tIns="0" rIns="0" bIns="0">
            <a:spAutoFit/>
          </a:bodyPr>
          <a:lstStyle/>
          <a:p>
            <a:pPr algn="ctr" eaLnBrk="1" fontAlgn="auto" hangingPunct="1">
              <a:lnSpc>
                <a:spcPts val="7127"/>
              </a:lnSpc>
              <a:spcAft>
                <a:spcPts val="0"/>
              </a:spcAft>
              <a:defRPr/>
            </a:pPr>
            <a:r>
              <a:rPr lang="en-US" sz="16600" dirty="0">
                <a:solidFill>
                  <a:srgbClr val="CA250C">
                    <a:alpha val="18000"/>
                  </a:srgbClr>
                </a:solidFill>
                <a:latin typeface="Museo Moderno"/>
                <a:ea typeface="Museo Moderno"/>
                <a:cs typeface="Museo Moderno"/>
                <a:sym typeface="Museo Moderno"/>
              </a:rPr>
              <a:t>What We Do</a:t>
            </a:r>
          </a:p>
        </p:txBody>
      </p:sp>
      <p:sp>
        <p:nvSpPr>
          <p:cNvPr id="10243" name="TextBox 24">
            <a:extLst>
              <a:ext uri="{FF2B5EF4-FFF2-40B4-BE49-F238E27FC236}">
                <a16:creationId xmlns:a16="http://schemas.microsoft.com/office/drawing/2014/main" id="{8323F36E-30EE-34CE-A2BE-0BE22CC41AC7}"/>
              </a:ext>
            </a:extLst>
          </p:cNvPr>
          <p:cNvSpPr txBox="1">
            <a:spLocks noChangeArrowheads="1"/>
          </p:cNvSpPr>
          <p:nvPr/>
        </p:nvSpPr>
        <p:spPr bwMode="auto">
          <a:xfrm>
            <a:off x="1219200" y="2549525"/>
            <a:ext cx="113950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58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ct val="0"/>
              </a:spcBef>
              <a:buFontTx/>
              <a:buNone/>
            </a:pPr>
            <a:r>
              <a:rPr lang="en-US" altLang="en-US" sz="4000">
                <a:solidFill>
                  <a:srgbClr val="CA250C"/>
                </a:solidFill>
                <a:latin typeface="Museo Moderno" charset="0"/>
              </a:rPr>
              <a:t>Our Services &amp; Products</a:t>
            </a:r>
          </a:p>
        </p:txBody>
      </p:sp>
      <p:graphicFrame>
        <p:nvGraphicFramePr>
          <p:cNvPr id="29" name="Diagram 28">
            <a:extLst>
              <a:ext uri="{FF2B5EF4-FFF2-40B4-BE49-F238E27FC236}">
                <a16:creationId xmlns:a16="http://schemas.microsoft.com/office/drawing/2014/main" id="{7E3B6C97-AA66-F9EB-7A58-0E42DD80AC8D}"/>
              </a:ext>
            </a:extLst>
          </p:cNvPr>
          <p:cNvGraphicFramePr/>
          <p:nvPr/>
        </p:nvGraphicFramePr>
        <p:xfrm>
          <a:off x="533400" y="2857499"/>
          <a:ext cx="17526000" cy="797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
            <a:extLst>
              <a:ext uri="{FF2B5EF4-FFF2-40B4-BE49-F238E27FC236}">
                <a16:creationId xmlns:a16="http://schemas.microsoft.com/office/drawing/2014/main" id="{0F1A12AD-E166-303F-0184-68081AD8BA01}"/>
              </a:ext>
            </a:extLst>
          </p:cNvPr>
          <p:cNvGrpSpPr/>
          <p:nvPr/>
        </p:nvGrpSpPr>
        <p:grpSpPr>
          <a:xfrm>
            <a:off x="10407921" y="190500"/>
            <a:ext cx="7880079" cy="10553700"/>
            <a:chOff x="0" y="0"/>
            <a:chExt cx="1324563" cy="2709333"/>
          </a:xfrm>
          <a:solidFill>
            <a:srgbClr val="C4210B"/>
          </a:solidFill>
          <a:effectLst>
            <a:outerShdw blurRad="50800" dist="50800" dir="5400000" algn="ctr" rotWithShape="0">
              <a:schemeClr val="bg1">
                <a:lumMod val="65000"/>
              </a:schemeClr>
            </a:outerShdw>
          </a:effectLst>
        </p:grpSpPr>
        <p:sp>
          <p:nvSpPr>
            <p:cNvPr id="22" name="Freeform 3">
              <a:extLst>
                <a:ext uri="{FF2B5EF4-FFF2-40B4-BE49-F238E27FC236}">
                  <a16:creationId xmlns:a16="http://schemas.microsoft.com/office/drawing/2014/main" id="{6D80EA62-80CA-9922-6DA4-777A9038A255}"/>
                </a:ext>
              </a:extLst>
            </p:cNvPr>
            <p:cNvSpPr/>
            <p:nvPr/>
          </p:nvSpPr>
          <p:spPr>
            <a:xfrm>
              <a:off x="0" y="0"/>
              <a:ext cx="1324563" cy="2709333"/>
            </a:xfrm>
            <a:custGeom>
              <a:avLst/>
              <a:gdLst/>
              <a:ahLst/>
              <a:cxnLst/>
              <a:rect l="l" t="t" r="r" b="b"/>
              <a:pathLst>
                <a:path w="1324563" h="2709333">
                  <a:moveTo>
                    <a:pt x="0" y="0"/>
                  </a:moveTo>
                  <a:lnTo>
                    <a:pt x="1324563" y="0"/>
                  </a:lnTo>
                  <a:lnTo>
                    <a:pt x="1324563" y="2709333"/>
                  </a:lnTo>
                  <a:lnTo>
                    <a:pt x="0" y="2709333"/>
                  </a:lnTo>
                  <a:close/>
                </a:path>
              </a:pathLst>
            </a:custGeom>
            <a:grpFill/>
          </p:spPr>
        </p:sp>
        <p:sp>
          <p:nvSpPr>
            <p:cNvPr id="23" name="TextBox 4">
              <a:extLst>
                <a:ext uri="{FF2B5EF4-FFF2-40B4-BE49-F238E27FC236}">
                  <a16:creationId xmlns:a16="http://schemas.microsoft.com/office/drawing/2014/main" id="{2D206E5E-81E9-C4EE-37D1-5ED5F7BC3E54}"/>
                </a:ext>
              </a:extLst>
            </p:cNvPr>
            <p:cNvSpPr txBox="1"/>
            <p:nvPr/>
          </p:nvSpPr>
          <p:spPr>
            <a:xfrm>
              <a:off x="0" y="-38100"/>
              <a:ext cx="1324563" cy="2747433"/>
            </a:xfrm>
            <a:prstGeom prst="rect">
              <a:avLst/>
            </a:prstGeom>
            <a:grpFill/>
          </p:spPr>
          <p:txBody>
            <a:bodyPr lIns="50800" tIns="50800" rIns="50800" bIns="50800" anchor="ctr"/>
            <a:lstStyle/>
            <a:p>
              <a:pPr algn="ctr" eaLnBrk="1" fontAlgn="auto" hangingPunct="1">
                <a:lnSpc>
                  <a:spcPts val="2659"/>
                </a:lnSpc>
                <a:spcAft>
                  <a:spcPts val="0"/>
                </a:spcAft>
                <a:defRPr/>
              </a:pPr>
              <a:endParaRPr>
                <a:latin typeface="+mn-lt"/>
              </a:endParaRPr>
            </a:p>
          </p:txBody>
        </p:sp>
      </p:grpSp>
      <p:sp>
        <p:nvSpPr>
          <p:cNvPr id="20" name="TextBox 20">
            <a:extLst>
              <a:ext uri="{FF2B5EF4-FFF2-40B4-BE49-F238E27FC236}">
                <a16:creationId xmlns:a16="http://schemas.microsoft.com/office/drawing/2014/main" id="{55EC7A04-2A5D-584C-D363-CF1B44C1A94C}"/>
              </a:ext>
            </a:extLst>
          </p:cNvPr>
          <p:cNvSpPr txBox="1"/>
          <p:nvPr/>
        </p:nvSpPr>
        <p:spPr>
          <a:xfrm>
            <a:off x="-228600" y="1211184"/>
            <a:ext cx="17163353" cy="1321516"/>
          </a:xfrm>
          <a:prstGeom prst="rect">
            <a:avLst/>
          </a:prstGeom>
          <a:effectLst>
            <a:outerShdw blurRad="50800" dist="50800" dir="5400000" algn="ctr" rotWithShape="0">
              <a:srgbClr val="000000">
                <a:alpha val="0"/>
              </a:srgbClr>
            </a:outerShdw>
          </a:effectLst>
        </p:spPr>
        <p:txBody>
          <a:bodyPr lIns="0" tIns="0" rIns="0" bIns="0">
            <a:spAutoFit/>
          </a:bodyPr>
          <a:lstStyle/>
          <a:p>
            <a:pPr algn="ctr" eaLnBrk="1" fontAlgn="auto" hangingPunct="1">
              <a:lnSpc>
                <a:spcPts val="7127"/>
              </a:lnSpc>
              <a:spcAft>
                <a:spcPts val="0"/>
              </a:spcAft>
              <a:defRPr/>
            </a:pPr>
            <a:r>
              <a:rPr lang="en-US" sz="16600" dirty="0">
                <a:solidFill>
                  <a:srgbClr val="CA250C">
                    <a:alpha val="18000"/>
                  </a:srgbClr>
                </a:solidFill>
                <a:latin typeface="Museo Moderno"/>
                <a:ea typeface="Museo Moderno"/>
                <a:cs typeface="Museo Moderno"/>
                <a:sym typeface="Museo Moderno"/>
              </a:rPr>
              <a:t>What </a:t>
            </a:r>
            <a:r>
              <a:rPr lang="en-US" sz="16600" dirty="0">
                <a:solidFill>
                  <a:srgbClr val="D42F12"/>
                </a:solidFill>
                <a:latin typeface="Museo Moderno"/>
                <a:ea typeface="Museo Moderno"/>
                <a:cs typeface="Museo Moderno"/>
                <a:sym typeface="Museo Moderno"/>
              </a:rPr>
              <a:t>W</a:t>
            </a:r>
            <a:r>
              <a:rPr lang="en-US" sz="16600" dirty="0">
                <a:solidFill>
                  <a:schemeClr val="bg1"/>
                </a:solidFill>
                <a:latin typeface="Museo Moderno"/>
                <a:ea typeface="Museo Moderno"/>
                <a:cs typeface="Museo Moderno"/>
                <a:sym typeface="Museo Moderno"/>
              </a:rPr>
              <a:t>e Do</a:t>
            </a:r>
          </a:p>
        </p:txBody>
      </p:sp>
      <p:graphicFrame>
        <p:nvGraphicFramePr>
          <p:cNvPr id="6" name="Diagram 5">
            <a:extLst>
              <a:ext uri="{FF2B5EF4-FFF2-40B4-BE49-F238E27FC236}">
                <a16:creationId xmlns:a16="http://schemas.microsoft.com/office/drawing/2014/main" id="{19308141-935D-C98B-7871-0732EB57C08B}"/>
              </a:ext>
            </a:extLst>
          </p:cNvPr>
          <p:cNvGraphicFramePr/>
          <p:nvPr/>
        </p:nvGraphicFramePr>
        <p:xfrm>
          <a:off x="-1524000" y="2019300"/>
          <a:ext cx="11905845" cy="853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269" name="TextBox 6">
            <a:extLst>
              <a:ext uri="{FF2B5EF4-FFF2-40B4-BE49-F238E27FC236}">
                <a16:creationId xmlns:a16="http://schemas.microsoft.com/office/drawing/2014/main" id="{920CE3FF-F512-E29B-887F-88C1BF67D9C8}"/>
              </a:ext>
            </a:extLst>
          </p:cNvPr>
          <p:cNvSpPr txBox="1">
            <a:spLocks noChangeArrowheads="1"/>
          </p:cNvSpPr>
          <p:nvPr/>
        </p:nvSpPr>
        <p:spPr bwMode="auto">
          <a:xfrm rot="-5400000">
            <a:off x="-1149350" y="5413375"/>
            <a:ext cx="43894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a:solidFill>
                  <a:srgbClr val="CA250C"/>
                </a:solidFill>
                <a:latin typeface="Museo Moderno" charset="0"/>
              </a:rPr>
              <a:t>Services &amp; Products</a:t>
            </a:r>
          </a:p>
          <a:p>
            <a:pPr eaLnBrk="1" hangingPunct="1">
              <a:spcBef>
                <a:spcPct val="0"/>
              </a:spcBef>
              <a:buFontTx/>
              <a:buNone/>
            </a:pPr>
            <a:endParaRPr lang="en-US" altLang="en-US" sz="2800"/>
          </a:p>
        </p:txBody>
      </p:sp>
      <p:pic>
        <p:nvPicPr>
          <p:cNvPr id="11270" name="Picture 25">
            <a:extLst>
              <a:ext uri="{FF2B5EF4-FFF2-40B4-BE49-F238E27FC236}">
                <a16:creationId xmlns:a16="http://schemas.microsoft.com/office/drawing/2014/main" id="{D2C9B8EE-6C6E-5BB7-B339-656155A50D4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962188" y="2525713"/>
            <a:ext cx="1998662"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27">
            <a:extLst>
              <a:ext uri="{FF2B5EF4-FFF2-40B4-BE49-F238E27FC236}">
                <a16:creationId xmlns:a16="http://schemas.microsoft.com/office/drawing/2014/main" id="{38166DC4-2832-C48D-B38B-3AE2A680CD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03000" y="3009900"/>
            <a:ext cx="1709738"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30">
            <a:extLst>
              <a:ext uri="{FF2B5EF4-FFF2-40B4-BE49-F238E27FC236}">
                <a16:creationId xmlns:a16="http://schemas.microsoft.com/office/drawing/2014/main" id="{56FC9639-7B85-6204-ED63-FE1410AFD41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204825" y="5416550"/>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a:extLst>
              <a:ext uri="{FF2B5EF4-FFF2-40B4-BE49-F238E27FC236}">
                <a16:creationId xmlns:a16="http://schemas.microsoft.com/office/drawing/2014/main" id="{CC7C677C-F4F2-9C02-05C1-EA7AA5985678}"/>
              </a:ext>
            </a:extLst>
          </p:cNvPr>
          <p:cNvPicPr>
            <a:picLocks noChangeAspect="1"/>
          </p:cNvPicPr>
          <p:nvPr/>
        </p:nvPicPr>
        <p:blipFill>
          <a:blip r:embed="rId10">
            <a:duotone>
              <a:schemeClr val="bg2">
                <a:shade val="45000"/>
                <a:satMod val="135000"/>
              </a:schemeClr>
              <a:prstClr val="white"/>
            </a:duotone>
          </a:blip>
          <a:stretch>
            <a:fillRect/>
          </a:stretch>
        </p:blipFill>
        <p:spPr>
          <a:xfrm>
            <a:off x="15216588" y="8085448"/>
            <a:ext cx="1490613" cy="1490613"/>
          </a:xfrm>
          <a:prstGeom prst="rect">
            <a:avLst/>
          </a:prstGeom>
        </p:spPr>
      </p:pic>
      <p:pic>
        <p:nvPicPr>
          <p:cNvPr id="37" name="Picture 36">
            <a:extLst>
              <a:ext uri="{FF2B5EF4-FFF2-40B4-BE49-F238E27FC236}">
                <a16:creationId xmlns:a16="http://schemas.microsoft.com/office/drawing/2014/main" id="{B62A997C-E323-E96B-CA2B-D816AC364E06}"/>
              </a:ext>
            </a:extLst>
          </p:cNvPr>
          <p:cNvPicPr>
            <a:picLocks noChangeAspect="1"/>
          </p:cNvPicPr>
          <p:nvPr/>
        </p:nvPicPr>
        <p:blipFill>
          <a:blip r:embed="rId11">
            <a:duotone>
              <a:schemeClr val="bg2">
                <a:shade val="45000"/>
                <a:satMod val="135000"/>
              </a:schemeClr>
              <a:prstClr val="white"/>
            </a:duotone>
          </a:blip>
          <a:stretch>
            <a:fillRect/>
          </a:stretch>
        </p:blipFill>
        <p:spPr>
          <a:xfrm>
            <a:off x="11151119" y="7817382"/>
            <a:ext cx="2014476" cy="279081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4">
            <a:extLst>
              <a:ext uri="{FF2B5EF4-FFF2-40B4-BE49-F238E27FC236}">
                <a16:creationId xmlns:a16="http://schemas.microsoft.com/office/drawing/2014/main" id="{FF5EFD32-57B7-2A54-10CD-7EF939A4BFAC}"/>
              </a:ext>
            </a:extLst>
          </p:cNvPr>
          <p:cNvSpPr txBox="1"/>
          <p:nvPr/>
        </p:nvSpPr>
        <p:spPr>
          <a:xfrm>
            <a:off x="1219200" y="2549525"/>
            <a:ext cx="11395075" cy="615950"/>
          </a:xfrm>
          <a:prstGeom prst="rect">
            <a:avLst/>
          </a:prstGeom>
        </p:spPr>
        <p:txBody>
          <a:bodyPr lIns="0" tIns="0" rIns="0" bIns="0">
            <a:spAutoFit/>
          </a:bodyPr>
          <a:lstStyle/>
          <a:p>
            <a:pPr marL="16509" fontAlgn="auto" hangingPunct="1">
              <a:spcBef>
                <a:spcPts val="0"/>
              </a:spcBef>
              <a:spcAft>
                <a:spcPts val="0"/>
              </a:spcAft>
              <a:defRPr/>
            </a:pPr>
            <a:r>
              <a:rPr lang="en-US" sz="4000" dirty="0">
                <a:solidFill>
                  <a:srgbClr val="CA250C"/>
                </a:solidFill>
                <a:latin typeface="Museo Moderno"/>
              </a:rPr>
              <a:t>Consulting services in Solar</a:t>
            </a:r>
            <a:r>
              <a:rPr lang="en-US" sz="2000" kern="0" spc="-2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 </a:t>
            </a:r>
            <a:r>
              <a:rPr lang="en-US" sz="4000" dirty="0">
                <a:solidFill>
                  <a:srgbClr val="CA250C"/>
                </a:solidFill>
                <a:latin typeface="Museo Moderno"/>
              </a:rPr>
              <a:t>Energy</a:t>
            </a:r>
          </a:p>
        </p:txBody>
      </p:sp>
      <p:pic>
        <p:nvPicPr>
          <p:cNvPr id="12291" name="Picture 4">
            <a:extLst>
              <a:ext uri="{FF2B5EF4-FFF2-40B4-BE49-F238E27FC236}">
                <a16:creationId xmlns:a16="http://schemas.microsoft.com/office/drawing/2014/main" id="{C346B2E8-3D20-EEB8-7F6E-72D5514616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16" t="6110" r="2652" b="8362"/>
          <a:stretch>
            <a:fillRect/>
          </a:stretch>
        </p:blipFill>
        <p:spPr bwMode="auto">
          <a:xfrm>
            <a:off x="9601200" y="6951663"/>
            <a:ext cx="8105775"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10" descr="Solar good System Trace n">
            <a:extLst>
              <a:ext uri="{FF2B5EF4-FFF2-40B4-BE49-F238E27FC236}">
                <a16:creationId xmlns:a16="http://schemas.microsoft.com/office/drawing/2014/main" id="{FB0F2795-436C-3DEE-0380-01222D6793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9378"/>
          <a:stretch>
            <a:fillRect/>
          </a:stretch>
        </p:blipFill>
        <p:spPr bwMode="auto">
          <a:xfrm>
            <a:off x="382588" y="3244850"/>
            <a:ext cx="8772525"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0">
            <a:extLst>
              <a:ext uri="{FF2B5EF4-FFF2-40B4-BE49-F238E27FC236}">
                <a16:creationId xmlns:a16="http://schemas.microsoft.com/office/drawing/2014/main" id="{DB2E6C0B-3DEE-C710-2509-83DE25CD139B}"/>
              </a:ext>
            </a:extLst>
          </p:cNvPr>
          <p:cNvSpPr txBox="1"/>
          <p:nvPr/>
        </p:nvSpPr>
        <p:spPr>
          <a:xfrm>
            <a:off x="-228600" y="1211184"/>
            <a:ext cx="17163353" cy="1321516"/>
          </a:xfrm>
          <a:prstGeom prst="rect">
            <a:avLst/>
          </a:prstGeom>
          <a:effectLst>
            <a:outerShdw blurRad="50800" dist="50800" dir="5400000" algn="ctr" rotWithShape="0">
              <a:srgbClr val="000000">
                <a:alpha val="0"/>
              </a:srgbClr>
            </a:outerShdw>
          </a:effectLst>
        </p:spPr>
        <p:txBody>
          <a:bodyPr lIns="0" tIns="0" rIns="0" bIns="0">
            <a:spAutoFit/>
          </a:bodyPr>
          <a:lstStyle/>
          <a:p>
            <a:pPr algn="ctr" eaLnBrk="1" fontAlgn="auto" hangingPunct="1">
              <a:lnSpc>
                <a:spcPts val="7127"/>
              </a:lnSpc>
              <a:spcAft>
                <a:spcPts val="0"/>
              </a:spcAft>
              <a:defRPr/>
            </a:pPr>
            <a:r>
              <a:rPr lang="en-US" sz="16600" dirty="0">
                <a:solidFill>
                  <a:srgbClr val="CA250C">
                    <a:alpha val="18000"/>
                  </a:srgbClr>
                </a:solidFill>
                <a:latin typeface="Museo Moderno"/>
                <a:ea typeface="Museo Moderno"/>
                <a:cs typeface="Museo Moderno"/>
                <a:sym typeface="Museo Moderno"/>
              </a:rPr>
              <a:t>What </a:t>
            </a:r>
            <a:r>
              <a:rPr lang="en-US" sz="16600" dirty="0">
                <a:solidFill>
                  <a:srgbClr val="D42F12"/>
                </a:solidFill>
                <a:latin typeface="Museo Moderno"/>
                <a:ea typeface="Museo Moderno"/>
                <a:cs typeface="Museo Moderno"/>
                <a:sym typeface="Museo Moderno"/>
              </a:rPr>
              <a:t>We</a:t>
            </a:r>
            <a:r>
              <a:rPr lang="en-US" sz="16600" dirty="0">
                <a:solidFill>
                  <a:schemeClr val="bg1">
                    <a:lumMod val="50000"/>
                  </a:schemeClr>
                </a:solidFill>
                <a:latin typeface="Museo Moderno"/>
                <a:ea typeface="Museo Moderno"/>
                <a:cs typeface="Museo Moderno"/>
                <a:sym typeface="Museo Moderno"/>
              </a:rPr>
              <a:t> Do</a:t>
            </a:r>
          </a:p>
        </p:txBody>
      </p:sp>
      <p:pic>
        <p:nvPicPr>
          <p:cNvPr id="12294" name="Picture 2" descr="2.5 MW Solar Power Plant SketchUp Presentation">
            <a:extLst>
              <a:ext uri="{FF2B5EF4-FFF2-40B4-BE49-F238E27FC236}">
                <a16:creationId xmlns:a16="http://schemas.microsoft.com/office/drawing/2014/main" id="{3D0EB18E-3579-A3EF-BB7C-FC54CC3EBE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28889"/>
          <a:stretch>
            <a:fillRect/>
          </a:stretch>
        </p:blipFill>
        <p:spPr bwMode="auto">
          <a:xfrm>
            <a:off x="9399588" y="3081338"/>
            <a:ext cx="8305800"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4">
            <a:extLst>
              <a:ext uri="{FF2B5EF4-FFF2-40B4-BE49-F238E27FC236}">
                <a16:creationId xmlns:a16="http://schemas.microsoft.com/office/drawing/2014/main" id="{A83C0450-B089-FE5A-69B0-A73631E6408F}"/>
              </a:ext>
            </a:extLst>
          </p:cNvPr>
          <p:cNvSpPr txBox="1"/>
          <p:nvPr/>
        </p:nvSpPr>
        <p:spPr>
          <a:xfrm>
            <a:off x="1219200" y="2549525"/>
            <a:ext cx="11395075" cy="615950"/>
          </a:xfrm>
          <a:prstGeom prst="rect">
            <a:avLst/>
          </a:prstGeom>
        </p:spPr>
        <p:txBody>
          <a:bodyPr lIns="0" tIns="0" rIns="0" bIns="0">
            <a:spAutoFit/>
          </a:bodyPr>
          <a:lstStyle/>
          <a:p>
            <a:pPr marL="16509" fontAlgn="auto" hangingPunct="1">
              <a:spcBef>
                <a:spcPts val="0"/>
              </a:spcBef>
              <a:spcAft>
                <a:spcPts val="0"/>
              </a:spcAft>
              <a:defRPr/>
            </a:pPr>
            <a:r>
              <a:rPr lang="en-US" sz="4000" dirty="0">
                <a:solidFill>
                  <a:srgbClr val="CA250C"/>
                </a:solidFill>
                <a:latin typeface="Museo Moderno"/>
              </a:rPr>
              <a:t>Consulting services in Solar</a:t>
            </a:r>
            <a:r>
              <a:rPr lang="en-US" sz="2000" kern="0" spc="-2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 </a:t>
            </a:r>
            <a:r>
              <a:rPr lang="en-US" sz="4000" dirty="0">
                <a:solidFill>
                  <a:srgbClr val="CA250C"/>
                </a:solidFill>
                <a:latin typeface="Museo Moderno"/>
              </a:rPr>
              <a:t>Energy</a:t>
            </a:r>
          </a:p>
        </p:txBody>
      </p:sp>
      <p:sp>
        <p:nvSpPr>
          <p:cNvPr id="6" name="TextBox 20">
            <a:extLst>
              <a:ext uri="{FF2B5EF4-FFF2-40B4-BE49-F238E27FC236}">
                <a16:creationId xmlns:a16="http://schemas.microsoft.com/office/drawing/2014/main" id="{810B3803-B443-5670-1B22-6B417CA1B263}"/>
              </a:ext>
            </a:extLst>
          </p:cNvPr>
          <p:cNvSpPr txBox="1"/>
          <p:nvPr/>
        </p:nvSpPr>
        <p:spPr>
          <a:xfrm>
            <a:off x="-228600" y="1211184"/>
            <a:ext cx="17163353" cy="1321516"/>
          </a:xfrm>
          <a:prstGeom prst="rect">
            <a:avLst/>
          </a:prstGeom>
          <a:effectLst>
            <a:outerShdw blurRad="50800" dist="50800" dir="5400000" algn="ctr" rotWithShape="0">
              <a:srgbClr val="000000">
                <a:alpha val="0"/>
              </a:srgbClr>
            </a:outerShdw>
          </a:effectLst>
        </p:spPr>
        <p:txBody>
          <a:bodyPr lIns="0" tIns="0" rIns="0" bIns="0">
            <a:spAutoFit/>
          </a:bodyPr>
          <a:lstStyle/>
          <a:p>
            <a:pPr algn="ctr" eaLnBrk="1" fontAlgn="auto" hangingPunct="1">
              <a:lnSpc>
                <a:spcPts val="7127"/>
              </a:lnSpc>
              <a:spcAft>
                <a:spcPts val="0"/>
              </a:spcAft>
              <a:defRPr/>
            </a:pPr>
            <a:r>
              <a:rPr lang="en-US" sz="16600" dirty="0">
                <a:solidFill>
                  <a:srgbClr val="CA250C">
                    <a:alpha val="18000"/>
                  </a:srgbClr>
                </a:solidFill>
                <a:latin typeface="Museo Moderno"/>
                <a:ea typeface="Museo Moderno"/>
                <a:cs typeface="Museo Moderno"/>
                <a:sym typeface="Museo Moderno"/>
              </a:rPr>
              <a:t>What </a:t>
            </a:r>
            <a:r>
              <a:rPr lang="en-US" sz="16600" dirty="0">
                <a:solidFill>
                  <a:srgbClr val="D42F12"/>
                </a:solidFill>
                <a:latin typeface="Museo Moderno"/>
                <a:ea typeface="Museo Moderno"/>
                <a:cs typeface="Museo Moderno"/>
                <a:sym typeface="Museo Moderno"/>
              </a:rPr>
              <a:t>We</a:t>
            </a:r>
            <a:r>
              <a:rPr lang="en-US" sz="16600" dirty="0">
                <a:solidFill>
                  <a:schemeClr val="bg1">
                    <a:lumMod val="50000"/>
                  </a:schemeClr>
                </a:solidFill>
                <a:latin typeface="Museo Moderno"/>
                <a:ea typeface="Museo Moderno"/>
                <a:cs typeface="Museo Moderno"/>
                <a:sym typeface="Museo Moderno"/>
              </a:rPr>
              <a:t> Do</a:t>
            </a:r>
          </a:p>
        </p:txBody>
      </p:sp>
      <p:grpSp>
        <p:nvGrpSpPr>
          <p:cNvPr id="13316" name="Group 5">
            <a:extLst>
              <a:ext uri="{FF2B5EF4-FFF2-40B4-BE49-F238E27FC236}">
                <a16:creationId xmlns:a16="http://schemas.microsoft.com/office/drawing/2014/main" id="{313385DC-3471-DFD4-A2FF-793C88880886}"/>
              </a:ext>
            </a:extLst>
          </p:cNvPr>
          <p:cNvGrpSpPr>
            <a:grpSpLocks/>
          </p:cNvGrpSpPr>
          <p:nvPr/>
        </p:nvGrpSpPr>
        <p:grpSpPr bwMode="auto">
          <a:xfrm>
            <a:off x="31750" y="4606925"/>
            <a:ext cx="9094788" cy="5489575"/>
            <a:chOff x="8336081" y="1229008"/>
            <a:chExt cx="9590053" cy="6194419"/>
          </a:xfrm>
        </p:grpSpPr>
        <p:pic>
          <p:nvPicPr>
            <p:cNvPr id="13319" name="Picture 11">
              <a:extLst>
                <a:ext uri="{FF2B5EF4-FFF2-40B4-BE49-F238E27FC236}">
                  <a16:creationId xmlns:a16="http://schemas.microsoft.com/office/drawing/2014/main" id="{AD6C17F2-4935-ADCB-54B7-D62376DFBE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6081" y="2203905"/>
              <a:ext cx="9590053" cy="4896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0" name="TextBox 12">
              <a:extLst>
                <a:ext uri="{FF2B5EF4-FFF2-40B4-BE49-F238E27FC236}">
                  <a16:creationId xmlns:a16="http://schemas.microsoft.com/office/drawing/2014/main" id="{19DF865E-A0DC-6820-AC52-189662E8D624}"/>
                </a:ext>
              </a:extLst>
            </p:cNvPr>
            <p:cNvSpPr txBox="1">
              <a:spLocks noChangeArrowheads="1"/>
            </p:cNvSpPr>
            <p:nvPr/>
          </p:nvSpPr>
          <p:spPr bwMode="auto">
            <a:xfrm>
              <a:off x="8946718" y="6777093"/>
              <a:ext cx="2362196" cy="646334"/>
            </a:xfrm>
            <a:prstGeom prst="rect">
              <a:avLst/>
            </a:prstGeom>
            <a:solidFill>
              <a:srgbClr val="FFFFFF"/>
            </a:solidFill>
            <a:ln w="9528">
              <a:solidFill>
                <a:srgbClr val="00000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ct val="0"/>
                </a:spcBef>
                <a:buFontTx/>
                <a:buNone/>
              </a:pPr>
              <a:r>
                <a:rPr lang="en-US" altLang="en-US" sz="1800" b="1">
                  <a:solidFill>
                    <a:srgbClr val="000000"/>
                  </a:solidFill>
                  <a:latin typeface="Aptos" panose="020B0004020202020204" pitchFamily="34" charset="0"/>
                </a:rPr>
                <a:t>Proposed location for spiral ladder </a:t>
              </a:r>
            </a:p>
          </p:txBody>
        </p:sp>
        <p:cxnSp>
          <p:nvCxnSpPr>
            <p:cNvPr id="13321" name="Straight Arrow Connector 14">
              <a:extLst>
                <a:ext uri="{FF2B5EF4-FFF2-40B4-BE49-F238E27FC236}">
                  <a16:creationId xmlns:a16="http://schemas.microsoft.com/office/drawing/2014/main" id="{2E488862-350D-EF9D-0434-155457E79937}"/>
                </a:ext>
              </a:extLst>
            </p:cNvPr>
            <p:cNvCxnSpPr>
              <a:cxnSpLocks noChangeShapeType="1"/>
            </p:cNvCxnSpPr>
            <p:nvPr/>
          </p:nvCxnSpPr>
          <p:spPr bwMode="auto">
            <a:xfrm flipV="1">
              <a:off x="9625907" y="5139302"/>
              <a:ext cx="152393" cy="1637791"/>
            </a:xfrm>
            <a:prstGeom prst="straightConnector1">
              <a:avLst/>
            </a:prstGeom>
            <a:noFill/>
            <a:ln w="19046">
              <a:solidFill>
                <a:srgbClr val="000000"/>
              </a:solidFill>
              <a:miter lim="800000"/>
              <a:headEnd/>
              <a:tailEnd type="arrow" w="med" len="med"/>
            </a:ln>
            <a:extLst>
              <a:ext uri="{909E8E84-426E-40DD-AFC4-6F175D3DCCD1}">
                <a14:hiddenFill xmlns:a14="http://schemas.microsoft.com/office/drawing/2010/main">
                  <a:noFill/>
                </a14:hiddenFill>
              </a:ext>
            </a:extLst>
          </p:spPr>
        </p:cxnSp>
        <p:sp>
          <p:nvSpPr>
            <p:cNvPr id="13322" name="Rectangle 16">
              <a:extLst>
                <a:ext uri="{FF2B5EF4-FFF2-40B4-BE49-F238E27FC236}">
                  <a16:creationId xmlns:a16="http://schemas.microsoft.com/office/drawing/2014/main" id="{8D6580A5-F220-DD54-7A5D-977F2FE40695}"/>
                </a:ext>
              </a:extLst>
            </p:cNvPr>
            <p:cNvSpPr>
              <a:spLocks noChangeArrowheads="1"/>
            </p:cNvSpPr>
            <p:nvPr/>
          </p:nvSpPr>
          <p:spPr bwMode="auto">
            <a:xfrm>
              <a:off x="9625907" y="4163720"/>
              <a:ext cx="647696" cy="515035"/>
            </a:xfrm>
            <a:prstGeom prst="rect">
              <a:avLst/>
            </a:prstGeom>
            <a:noFill/>
            <a:ln w="19046">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nchor="ctr" anchorCtr="1"/>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hangingPunct="1">
                <a:spcBef>
                  <a:spcPct val="0"/>
                </a:spcBef>
                <a:buFontTx/>
                <a:buNone/>
              </a:pPr>
              <a:endParaRPr lang="en-US" altLang="en-US" sz="1800">
                <a:solidFill>
                  <a:srgbClr val="FFFFFF"/>
                </a:solidFill>
                <a:latin typeface="Aptos" panose="020B0004020202020204" pitchFamily="34" charset="0"/>
              </a:endParaRPr>
            </a:p>
          </p:txBody>
        </p:sp>
        <p:cxnSp>
          <p:nvCxnSpPr>
            <p:cNvPr id="13323" name="Straight Arrow Connector 18">
              <a:extLst>
                <a:ext uri="{FF2B5EF4-FFF2-40B4-BE49-F238E27FC236}">
                  <a16:creationId xmlns:a16="http://schemas.microsoft.com/office/drawing/2014/main" id="{B2EB9D37-1D8C-F5F9-5505-1066C6B69CCC}"/>
                </a:ext>
              </a:extLst>
            </p:cNvPr>
            <p:cNvCxnSpPr>
              <a:cxnSpLocks noChangeShapeType="1"/>
            </p:cNvCxnSpPr>
            <p:nvPr/>
          </p:nvCxnSpPr>
          <p:spPr bwMode="auto">
            <a:xfrm flipV="1">
              <a:off x="9930704" y="3321859"/>
              <a:ext cx="633496" cy="785689"/>
            </a:xfrm>
            <a:prstGeom prst="straightConnector1">
              <a:avLst/>
            </a:prstGeom>
            <a:noFill/>
            <a:ln w="12701">
              <a:solidFill>
                <a:srgbClr val="000000"/>
              </a:solidFill>
              <a:miter lim="800000"/>
              <a:headEnd/>
              <a:tailEnd type="arrow" w="med" len="med"/>
            </a:ln>
            <a:extLst>
              <a:ext uri="{909E8E84-426E-40DD-AFC4-6F175D3DCCD1}">
                <a14:hiddenFill xmlns:a14="http://schemas.microsoft.com/office/drawing/2010/main">
                  <a:noFill/>
                </a14:hiddenFill>
              </a:ext>
            </a:extLst>
          </p:spPr>
        </p:cxnSp>
        <p:sp>
          <p:nvSpPr>
            <p:cNvPr id="13324" name="TextBox 20">
              <a:extLst>
                <a:ext uri="{FF2B5EF4-FFF2-40B4-BE49-F238E27FC236}">
                  <a16:creationId xmlns:a16="http://schemas.microsoft.com/office/drawing/2014/main" id="{441E06F7-BB7A-7687-9E70-D4A7836DF51B}"/>
                </a:ext>
              </a:extLst>
            </p:cNvPr>
            <p:cNvSpPr txBox="1">
              <a:spLocks noChangeArrowheads="1"/>
            </p:cNvSpPr>
            <p:nvPr/>
          </p:nvSpPr>
          <p:spPr bwMode="auto">
            <a:xfrm>
              <a:off x="9144000" y="2398526"/>
              <a:ext cx="2712092" cy="923333"/>
            </a:xfrm>
            <a:prstGeom prst="rect">
              <a:avLst/>
            </a:prstGeom>
            <a:solidFill>
              <a:srgbClr val="FFFFFF"/>
            </a:solidFill>
            <a:ln w="9528">
              <a:solidFill>
                <a:srgbClr val="00000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ct val="0"/>
                </a:spcBef>
                <a:buFontTx/>
                <a:buNone/>
              </a:pPr>
              <a:r>
                <a:rPr lang="en-US" altLang="en-US" sz="1800" b="1">
                  <a:solidFill>
                    <a:srgbClr val="000000"/>
                  </a:solidFill>
                  <a:latin typeface="Aptos" panose="020B0004020202020204" pitchFamily="34" charset="0"/>
                </a:rPr>
                <a:t>Electrical room – Proposed location for AC protection panel</a:t>
              </a:r>
            </a:p>
          </p:txBody>
        </p:sp>
        <p:cxnSp>
          <p:nvCxnSpPr>
            <p:cNvPr id="13325" name="Straight Arrow Connector 23">
              <a:extLst>
                <a:ext uri="{FF2B5EF4-FFF2-40B4-BE49-F238E27FC236}">
                  <a16:creationId xmlns:a16="http://schemas.microsoft.com/office/drawing/2014/main" id="{D9F4EA47-8935-C511-3F71-2D3F409E57C6}"/>
                </a:ext>
              </a:extLst>
            </p:cNvPr>
            <p:cNvCxnSpPr>
              <a:cxnSpLocks noChangeShapeType="1"/>
            </p:cNvCxnSpPr>
            <p:nvPr/>
          </p:nvCxnSpPr>
          <p:spPr bwMode="auto">
            <a:xfrm flipV="1">
              <a:off x="16179100" y="1642024"/>
              <a:ext cx="123545" cy="2260616"/>
            </a:xfrm>
            <a:prstGeom prst="straightConnector1">
              <a:avLst/>
            </a:prstGeom>
            <a:noFill/>
            <a:ln w="12701">
              <a:solidFill>
                <a:srgbClr val="000000"/>
              </a:solidFill>
              <a:miter lim="800000"/>
              <a:headEnd/>
              <a:tailEnd type="arrow" w="med" len="med"/>
            </a:ln>
            <a:extLst>
              <a:ext uri="{909E8E84-426E-40DD-AFC4-6F175D3DCCD1}">
                <a14:hiddenFill xmlns:a14="http://schemas.microsoft.com/office/drawing/2010/main">
                  <a:noFill/>
                </a14:hiddenFill>
              </a:ext>
            </a:extLst>
          </p:spPr>
        </p:cxnSp>
        <p:sp>
          <p:nvSpPr>
            <p:cNvPr id="13326" name="TextBox 24">
              <a:extLst>
                <a:ext uri="{FF2B5EF4-FFF2-40B4-BE49-F238E27FC236}">
                  <a16:creationId xmlns:a16="http://schemas.microsoft.com/office/drawing/2014/main" id="{48EA999A-0452-4C52-E6DB-49D084D96C3B}"/>
                </a:ext>
              </a:extLst>
            </p:cNvPr>
            <p:cNvSpPr txBox="1">
              <a:spLocks noChangeArrowheads="1"/>
            </p:cNvSpPr>
            <p:nvPr/>
          </p:nvSpPr>
          <p:spPr bwMode="auto">
            <a:xfrm>
              <a:off x="15400196" y="1229008"/>
              <a:ext cx="2061405" cy="369335"/>
            </a:xfrm>
            <a:prstGeom prst="rect">
              <a:avLst/>
            </a:prstGeom>
            <a:solidFill>
              <a:srgbClr val="FFFFFF"/>
            </a:solidFill>
            <a:ln w="9528">
              <a:solidFill>
                <a:srgbClr val="00000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ct val="0"/>
                </a:spcBef>
                <a:buFontTx/>
                <a:buNone/>
              </a:pPr>
              <a:r>
                <a:rPr lang="en-US" altLang="en-US" sz="1800" b="1">
                  <a:solidFill>
                    <a:srgbClr val="000000"/>
                  </a:solidFill>
                  <a:latin typeface="Aptos" panose="020B0004020202020204" pitchFamily="34" charset="0"/>
                </a:rPr>
                <a:t>Skylights covers</a:t>
              </a:r>
            </a:p>
          </p:txBody>
        </p:sp>
        <p:cxnSp>
          <p:nvCxnSpPr>
            <p:cNvPr id="13327" name="Straight Arrow Connector 25">
              <a:extLst>
                <a:ext uri="{FF2B5EF4-FFF2-40B4-BE49-F238E27FC236}">
                  <a16:creationId xmlns:a16="http://schemas.microsoft.com/office/drawing/2014/main" id="{85A77E48-7EF8-E1D3-6421-038B0DE21F7F}"/>
                </a:ext>
              </a:extLst>
            </p:cNvPr>
            <p:cNvCxnSpPr>
              <a:cxnSpLocks noChangeShapeType="1"/>
            </p:cNvCxnSpPr>
            <p:nvPr/>
          </p:nvCxnSpPr>
          <p:spPr bwMode="auto">
            <a:xfrm>
              <a:off x="15010753" y="3714722"/>
              <a:ext cx="1291892" cy="1764426"/>
            </a:xfrm>
            <a:prstGeom prst="straightConnector1">
              <a:avLst/>
            </a:prstGeom>
            <a:noFill/>
            <a:ln w="12701">
              <a:solidFill>
                <a:srgbClr val="000000"/>
              </a:solidFill>
              <a:miter lim="800000"/>
              <a:headEnd/>
              <a:tailEnd type="arrow" w="med" len="med"/>
            </a:ln>
            <a:extLst>
              <a:ext uri="{909E8E84-426E-40DD-AFC4-6F175D3DCCD1}">
                <a14:hiddenFill xmlns:a14="http://schemas.microsoft.com/office/drawing/2010/main">
                  <a:noFill/>
                </a14:hiddenFill>
              </a:ext>
            </a:extLst>
          </p:spPr>
        </p:cxnSp>
        <p:sp>
          <p:nvSpPr>
            <p:cNvPr id="13328" name="TextBox 28">
              <a:extLst>
                <a:ext uri="{FF2B5EF4-FFF2-40B4-BE49-F238E27FC236}">
                  <a16:creationId xmlns:a16="http://schemas.microsoft.com/office/drawing/2014/main" id="{5F44D961-6595-919C-C3ED-8FDB4E56FD2E}"/>
                </a:ext>
              </a:extLst>
            </p:cNvPr>
            <p:cNvSpPr txBox="1">
              <a:spLocks noChangeArrowheads="1"/>
            </p:cNvSpPr>
            <p:nvPr/>
          </p:nvSpPr>
          <p:spPr bwMode="auto">
            <a:xfrm>
              <a:off x="15400196" y="5580875"/>
              <a:ext cx="1804906" cy="646334"/>
            </a:xfrm>
            <a:prstGeom prst="rect">
              <a:avLst/>
            </a:prstGeom>
            <a:solidFill>
              <a:srgbClr val="FFFFFF"/>
            </a:solidFill>
            <a:ln w="9528">
              <a:solidFill>
                <a:srgbClr val="00000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ct val="0"/>
                </a:spcBef>
                <a:buFontTx/>
                <a:buNone/>
              </a:pPr>
              <a:r>
                <a:rPr lang="en-US" altLang="en-US" sz="1800" b="1">
                  <a:solidFill>
                    <a:srgbClr val="000000"/>
                  </a:solidFill>
                  <a:latin typeface="Aptos" panose="020B0004020202020204" pitchFamily="34" charset="0"/>
                </a:rPr>
                <a:t>Walkways + safety lines </a:t>
              </a:r>
            </a:p>
          </p:txBody>
        </p:sp>
      </p:grpSp>
      <p:pic>
        <p:nvPicPr>
          <p:cNvPr id="13317" name="Picture 10">
            <a:extLst>
              <a:ext uri="{FF2B5EF4-FFF2-40B4-BE49-F238E27FC236}">
                <a16:creationId xmlns:a16="http://schemas.microsoft.com/office/drawing/2014/main" id="{7C9CA381-8B93-A64F-9C91-3DEEBB8F16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2788" y="7581900"/>
            <a:ext cx="779145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5">
            <a:extLst>
              <a:ext uri="{FF2B5EF4-FFF2-40B4-BE49-F238E27FC236}">
                <a16:creationId xmlns:a16="http://schemas.microsoft.com/office/drawing/2014/main" id="{75B3ED86-0C2F-8D35-AFCF-546BA2CE88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1463" y="3195638"/>
            <a:ext cx="9126537" cy="413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a:extLst>
              <a:ext uri="{FF2B5EF4-FFF2-40B4-BE49-F238E27FC236}">
                <a16:creationId xmlns:a16="http://schemas.microsoft.com/office/drawing/2014/main" id="{5DDF3A8C-FB2F-C9E7-D9B8-076A50107C45}"/>
              </a:ext>
            </a:extLst>
          </p:cNvPr>
          <p:cNvSpPr/>
          <p:nvPr/>
        </p:nvSpPr>
        <p:spPr>
          <a:xfrm flipH="1">
            <a:off x="2854325" y="9980613"/>
            <a:ext cx="334963"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29" name="Freeform 6">
            <a:extLst>
              <a:ext uri="{FF2B5EF4-FFF2-40B4-BE49-F238E27FC236}">
                <a16:creationId xmlns:a16="http://schemas.microsoft.com/office/drawing/2014/main" id="{3879E96C-5DAE-4525-487F-3A0E2ACBD2A5}"/>
              </a:ext>
            </a:extLst>
          </p:cNvPr>
          <p:cNvSpPr/>
          <p:nvPr/>
        </p:nvSpPr>
        <p:spPr>
          <a:xfrm flipH="1">
            <a:off x="3692525" y="1033303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0" name="Freeform 6">
            <a:extLst>
              <a:ext uri="{FF2B5EF4-FFF2-40B4-BE49-F238E27FC236}">
                <a16:creationId xmlns:a16="http://schemas.microsoft.com/office/drawing/2014/main" id="{956067C8-C19B-D537-B4EE-778A53CAF0A2}"/>
              </a:ext>
            </a:extLst>
          </p:cNvPr>
          <p:cNvSpPr/>
          <p:nvPr/>
        </p:nvSpPr>
        <p:spPr>
          <a:xfrm>
            <a:off x="4083050" y="95265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1" name="Freeform 6">
            <a:extLst>
              <a:ext uri="{FF2B5EF4-FFF2-40B4-BE49-F238E27FC236}">
                <a16:creationId xmlns:a16="http://schemas.microsoft.com/office/drawing/2014/main" id="{8D0667F7-E3C0-B8AE-C6B7-9401472D0314}"/>
              </a:ext>
            </a:extLst>
          </p:cNvPr>
          <p:cNvSpPr/>
          <p:nvPr/>
        </p:nvSpPr>
        <p:spPr>
          <a:xfrm>
            <a:off x="4630738" y="8864600"/>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2" name="Freeform 6">
            <a:extLst>
              <a:ext uri="{FF2B5EF4-FFF2-40B4-BE49-F238E27FC236}">
                <a16:creationId xmlns:a16="http://schemas.microsoft.com/office/drawing/2014/main" id="{629829C7-45DF-1820-9FBA-460097C11729}"/>
              </a:ext>
            </a:extLst>
          </p:cNvPr>
          <p:cNvSpPr/>
          <p:nvPr/>
        </p:nvSpPr>
        <p:spPr>
          <a:xfrm>
            <a:off x="5240338" y="9626600"/>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3" name="Freeform 6">
            <a:extLst>
              <a:ext uri="{FF2B5EF4-FFF2-40B4-BE49-F238E27FC236}">
                <a16:creationId xmlns:a16="http://schemas.microsoft.com/office/drawing/2014/main" id="{6734213D-EA8D-2B4D-7420-5AE32A4CF1EC}"/>
              </a:ext>
            </a:extLst>
          </p:cNvPr>
          <p:cNvSpPr/>
          <p:nvPr/>
        </p:nvSpPr>
        <p:spPr>
          <a:xfrm>
            <a:off x="5888038" y="10526713"/>
            <a:ext cx="509587"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4" name="Freeform 6">
            <a:extLst>
              <a:ext uri="{FF2B5EF4-FFF2-40B4-BE49-F238E27FC236}">
                <a16:creationId xmlns:a16="http://schemas.microsoft.com/office/drawing/2014/main" id="{826E57CE-858C-A5D4-CBD5-4EB4D95844B4}"/>
              </a:ext>
            </a:extLst>
          </p:cNvPr>
          <p:cNvSpPr/>
          <p:nvPr/>
        </p:nvSpPr>
        <p:spPr>
          <a:xfrm flipH="1">
            <a:off x="2863850" y="909320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5" name="Freeform 6">
            <a:extLst>
              <a:ext uri="{FF2B5EF4-FFF2-40B4-BE49-F238E27FC236}">
                <a16:creationId xmlns:a16="http://schemas.microsoft.com/office/drawing/2014/main" id="{C24661C6-7C46-03F1-FBE3-11D188141398}"/>
              </a:ext>
            </a:extLst>
          </p:cNvPr>
          <p:cNvSpPr/>
          <p:nvPr/>
        </p:nvSpPr>
        <p:spPr>
          <a:xfrm flipH="1">
            <a:off x="6588125" y="9669463"/>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6" name="Freeform 6">
            <a:extLst>
              <a:ext uri="{FF2B5EF4-FFF2-40B4-BE49-F238E27FC236}">
                <a16:creationId xmlns:a16="http://schemas.microsoft.com/office/drawing/2014/main" id="{C34B7388-88F9-D688-FA70-AE80C011138F}"/>
              </a:ext>
            </a:extLst>
          </p:cNvPr>
          <p:cNvSpPr/>
          <p:nvPr/>
        </p:nvSpPr>
        <p:spPr>
          <a:xfrm flipH="1">
            <a:off x="7065963" y="1040606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7" name="Freeform 6">
            <a:extLst>
              <a:ext uri="{FF2B5EF4-FFF2-40B4-BE49-F238E27FC236}">
                <a16:creationId xmlns:a16="http://schemas.microsoft.com/office/drawing/2014/main" id="{F7EBEA44-C59A-3FB6-4051-29D650959EE9}"/>
              </a:ext>
            </a:extLst>
          </p:cNvPr>
          <p:cNvSpPr/>
          <p:nvPr/>
        </p:nvSpPr>
        <p:spPr>
          <a:xfrm flipH="1">
            <a:off x="2016125" y="9321800"/>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6" name="Freeform 6">
            <a:extLst>
              <a:ext uri="{FF2B5EF4-FFF2-40B4-BE49-F238E27FC236}">
                <a16:creationId xmlns:a16="http://schemas.microsoft.com/office/drawing/2014/main" id="{BF38BDD6-F93C-2630-11F3-CF7CE932050A}"/>
              </a:ext>
            </a:extLst>
          </p:cNvPr>
          <p:cNvSpPr/>
          <p:nvPr/>
        </p:nvSpPr>
        <p:spPr>
          <a:xfrm flipH="1">
            <a:off x="12344400" y="9231313"/>
            <a:ext cx="334963"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7" name="Freeform 6">
            <a:extLst>
              <a:ext uri="{FF2B5EF4-FFF2-40B4-BE49-F238E27FC236}">
                <a16:creationId xmlns:a16="http://schemas.microsoft.com/office/drawing/2014/main" id="{3A1F77AB-D7CB-CA34-8DFC-52D32529BA44}"/>
              </a:ext>
            </a:extLst>
          </p:cNvPr>
          <p:cNvSpPr/>
          <p:nvPr/>
        </p:nvSpPr>
        <p:spPr>
          <a:xfrm flipH="1">
            <a:off x="13182600" y="958373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8" name="Freeform 6">
            <a:extLst>
              <a:ext uri="{FF2B5EF4-FFF2-40B4-BE49-F238E27FC236}">
                <a16:creationId xmlns:a16="http://schemas.microsoft.com/office/drawing/2014/main" id="{C1ED2A33-EA0B-A058-41C2-83D72BB892CF}"/>
              </a:ext>
            </a:extLst>
          </p:cNvPr>
          <p:cNvSpPr/>
          <p:nvPr/>
        </p:nvSpPr>
        <p:spPr>
          <a:xfrm>
            <a:off x="13573125" y="87772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40000"/>
            </a:schemeClr>
          </a:solidFill>
          <a:ln>
            <a:solidFill>
              <a:schemeClr val="bg1">
                <a:lumMod val="75000"/>
              </a:schemeClr>
            </a:solidFill>
          </a:ln>
        </p:spPr>
      </p:sp>
      <p:sp>
        <p:nvSpPr>
          <p:cNvPr id="14351" name="Freeform 6">
            <a:extLst>
              <a:ext uri="{FF2B5EF4-FFF2-40B4-BE49-F238E27FC236}">
                <a16:creationId xmlns:a16="http://schemas.microsoft.com/office/drawing/2014/main" id="{71359536-76A5-A7D3-E9DF-076072D02797}"/>
              </a:ext>
            </a:extLst>
          </p:cNvPr>
          <p:cNvSpPr>
            <a:spLocks/>
          </p:cNvSpPr>
          <p:nvPr/>
        </p:nvSpPr>
        <p:spPr bwMode="auto">
          <a:xfrm>
            <a:off x="14120813" y="8115300"/>
            <a:ext cx="509587" cy="509588"/>
          </a:xfrm>
          <a:custGeom>
            <a:avLst/>
            <a:gdLst>
              <a:gd name="T0" fmla="*/ 39367 w 812800"/>
              <a:gd name="T1" fmla="*/ 0 h 812800"/>
              <a:gd name="T2" fmla="*/ 0 w 812800"/>
              <a:gd name="T3" fmla="*/ 39367 h 812800"/>
              <a:gd name="T4" fmla="*/ 39367 w 812800"/>
              <a:gd name="T5" fmla="*/ 78733 h 812800"/>
              <a:gd name="T6" fmla="*/ 78733 w 812800"/>
              <a:gd name="T7" fmla="*/ 39367 h 812800"/>
              <a:gd name="T8" fmla="*/ 39367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alpha val="39999"/>
            </a:srgbClr>
          </a:solidFill>
          <a:ln w="9525">
            <a:solidFill>
              <a:srgbClr val="D42F12"/>
            </a:solidFill>
            <a:round/>
            <a:headEnd/>
            <a:tailEnd/>
          </a:ln>
        </p:spPr>
        <p:txBody>
          <a:bodyPr/>
          <a:lstStyle/>
          <a:p>
            <a:endParaRPr lang="en-US"/>
          </a:p>
        </p:txBody>
      </p:sp>
      <p:sp>
        <p:nvSpPr>
          <p:cNvPr id="21" name="Freeform 6">
            <a:extLst>
              <a:ext uri="{FF2B5EF4-FFF2-40B4-BE49-F238E27FC236}">
                <a16:creationId xmlns:a16="http://schemas.microsoft.com/office/drawing/2014/main" id="{E73E874E-A713-29D8-AC00-4B5D639FECB3}"/>
              </a:ext>
            </a:extLst>
          </p:cNvPr>
          <p:cNvSpPr/>
          <p:nvPr/>
        </p:nvSpPr>
        <p:spPr>
          <a:xfrm>
            <a:off x="14730413" y="8877300"/>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22" name="Freeform 6">
            <a:extLst>
              <a:ext uri="{FF2B5EF4-FFF2-40B4-BE49-F238E27FC236}">
                <a16:creationId xmlns:a16="http://schemas.microsoft.com/office/drawing/2014/main" id="{3C6BF8DD-65EE-9F7F-9750-D778089CDFA1}"/>
              </a:ext>
            </a:extLst>
          </p:cNvPr>
          <p:cNvSpPr/>
          <p:nvPr/>
        </p:nvSpPr>
        <p:spPr>
          <a:xfrm>
            <a:off x="15378113" y="9775825"/>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23" name="Freeform 6">
            <a:extLst>
              <a:ext uri="{FF2B5EF4-FFF2-40B4-BE49-F238E27FC236}">
                <a16:creationId xmlns:a16="http://schemas.microsoft.com/office/drawing/2014/main" id="{709A7018-C3CF-B52A-0C4C-1EAC103C5E0E}"/>
              </a:ext>
            </a:extLst>
          </p:cNvPr>
          <p:cNvSpPr/>
          <p:nvPr/>
        </p:nvSpPr>
        <p:spPr>
          <a:xfrm flipH="1">
            <a:off x="12353925" y="834390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40000"/>
            </a:schemeClr>
          </a:solidFill>
          <a:ln>
            <a:solidFill>
              <a:schemeClr val="bg1">
                <a:lumMod val="75000"/>
              </a:schemeClr>
            </a:solidFill>
          </a:ln>
        </p:spPr>
      </p:sp>
      <p:sp>
        <p:nvSpPr>
          <p:cNvPr id="25" name="Freeform 6">
            <a:extLst>
              <a:ext uri="{FF2B5EF4-FFF2-40B4-BE49-F238E27FC236}">
                <a16:creationId xmlns:a16="http://schemas.microsoft.com/office/drawing/2014/main" id="{741C504E-C659-B408-E105-AC4CDDE560BE}"/>
              </a:ext>
            </a:extLst>
          </p:cNvPr>
          <p:cNvSpPr/>
          <p:nvPr/>
        </p:nvSpPr>
        <p:spPr>
          <a:xfrm flipH="1">
            <a:off x="16078200" y="8920163"/>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26" name="Freeform 6">
            <a:extLst>
              <a:ext uri="{FF2B5EF4-FFF2-40B4-BE49-F238E27FC236}">
                <a16:creationId xmlns:a16="http://schemas.microsoft.com/office/drawing/2014/main" id="{A2071B09-EDC9-8636-3214-F6EBD58FE664}"/>
              </a:ext>
            </a:extLst>
          </p:cNvPr>
          <p:cNvSpPr/>
          <p:nvPr/>
        </p:nvSpPr>
        <p:spPr>
          <a:xfrm flipH="1">
            <a:off x="16556038" y="96551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27" name="Freeform 6">
            <a:extLst>
              <a:ext uri="{FF2B5EF4-FFF2-40B4-BE49-F238E27FC236}">
                <a16:creationId xmlns:a16="http://schemas.microsoft.com/office/drawing/2014/main" id="{C54B0A02-192F-0337-9163-6C8C7308484F}"/>
              </a:ext>
            </a:extLst>
          </p:cNvPr>
          <p:cNvSpPr/>
          <p:nvPr/>
        </p:nvSpPr>
        <p:spPr>
          <a:xfrm flipH="1">
            <a:off x="11506200" y="8572500"/>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40000"/>
            </a:schemeClr>
          </a:solidFill>
          <a:ln>
            <a:solidFill>
              <a:schemeClr val="bg1">
                <a:lumMod val="75000"/>
              </a:schemeClr>
            </a:solidFill>
          </a:ln>
        </p:spPr>
      </p:sp>
      <p:sp>
        <p:nvSpPr>
          <p:cNvPr id="20" name="TextBox 20">
            <a:extLst>
              <a:ext uri="{FF2B5EF4-FFF2-40B4-BE49-F238E27FC236}">
                <a16:creationId xmlns:a16="http://schemas.microsoft.com/office/drawing/2014/main" id="{D2112D4E-0E68-B55A-93F8-4DC881F8772C}"/>
              </a:ext>
            </a:extLst>
          </p:cNvPr>
          <p:cNvSpPr txBox="1"/>
          <p:nvPr/>
        </p:nvSpPr>
        <p:spPr>
          <a:xfrm>
            <a:off x="361950" y="1308100"/>
            <a:ext cx="17164050" cy="1320800"/>
          </a:xfrm>
          <a:prstGeom prst="rect">
            <a:avLst/>
          </a:prstGeom>
          <a:effectLst>
            <a:outerShdw blurRad="50800" dist="50800" dir="5400000" sx="98000" sy="98000" algn="ctr" rotWithShape="0">
              <a:srgbClr val="000000">
                <a:alpha val="0"/>
              </a:srgbClr>
            </a:outerShdw>
          </a:effectLst>
        </p:spPr>
        <p:txBody>
          <a:bodyPr lIns="0" tIns="0" rIns="0" bIns="0">
            <a:spAutoFit/>
          </a:bodyPr>
          <a:lstStyle/>
          <a:p>
            <a:pPr algn="ctr" eaLnBrk="1" fontAlgn="auto" hangingPunct="1">
              <a:lnSpc>
                <a:spcPts val="7127"/>
              </a:lnSpc>
              <a:spcAft>
                <a:spcPts val="0"/>
              </a:spcAft>
              <a:defRPr/>
            </a:pPr>
            <a:r>
              <a:rPr lang="en-US" sz="16600" dirty="0">
                <a:solidFill>
                  <a:srgbClr val="CA250C"/>
                </a:solidFill>
                <a:latin typeface="Museo Moderno"/>
                <a:ea typeface="Museo Moderno"/>
                <a:cs typeface="Museo Moderno"/>
                <a:sym typeface="Museo Moderno"/>
              </a:rPr>
              <a:t>What We Do</a:t>
            </a:r>
          </a:p>
        </p:txBody>
      </p:sp>
      <p:pic>
        <p:nvPicPr>
          <p:cNvPr id="14359" name="Picture 2" descr="2.5 MW Solar Power Plant SketchUp Presentation">
            <a:extLst>
              <a:ext uri="{FF2B5EF4-FFF2-40B4-BE49-F238E27FC236}">
                <a16:creationId xmlns:a16="http://schemas.microsoft.com/office/drawing/2014/main" id="{CF0AE780-FE21-5C5C-6102-B457094683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8889"/>
          <a:stretch>
            <a:fillRect/>
          </a:stretch>
        </p:blipFill>
        <p:spPr bwMode="auto">
          <a:xfrm>
            <a:off x="2220913" y="13117513"/>
            <a:ext cx="8305800"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0" name="greentech-system-design-for-optimal-solar-power-plant-layout-planning">
            <a:hlinkClick r:id="" action="ppaction://media"/>
            <a:extLst>
              <a:ext uri="{FF2B5EF4-FFF2-40B4-BE49-F238E27FC236}">
                <a16:creationId xmlns:a16="http://schemas.microsoft.com/office/drawing/2014/main" id="{0AF90BC0-A9AA-1DC6-C958-51F494486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275" y="3543300"/>
            <a:ext cx="10379075"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1" name="detailed-execution-planning-of-a-pv-plant-comprises-all-relevant-aspects-for-the-construction-phase">
            <a:hlinkClick r:id="" action="ppaction://media"/>
            <a:extLst>
              <a:ext uri="{FF2B5EF4-FFF2-40B4-BE49-F238E27FC236}">
                <a16:creationId xmlns:a16="http://schemas.microsoft.com/office/drawing/2014/main" id="{636573F0-99DD-45A8-4746-40444F4878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3543300"/>
            <a:ext cx="10431463"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4">
            <a:extLst>
              <a:ext uri="{FF2B5EF4-FFF2-40B4-BE49-F238E27FC236}">
                <a16:creationId xmlns:a16="http://schemas.microsoft.com/office/drawing/2014/main" id="{0F9AB080-3E01-33E4-CB37-EB14B333DCE0}"/>
              </a:ext>
            </a:extLst>
          </p:cNvPr>
          <p:cNvSpPr txBox="1"/>
          <p:nvPr/>
        </p:nvSpPr>
        <p:spPr>
          <a:xfrm>
            <a:off x="5410200" y="3849688"/>
            <a:ext cx="11395075" cy="615950"/>
          </a:xfrm>
          <a:prstGeom prst="rect">
            <a:avLst/>
          </a:prstGeom>
        </p:spPr>
        <p:txBody>
          <a:bodyPr lIns="0" tIns="0" rIns="0" bIns="0">
            <a:spAutoFit/>
          </a:bodyPr>
          <a:lstStyle/>
          <a:p>
            <a:pPr marL="16509" fontAlgn="auto" hangingPunct="1">
              <a:spcBef>
                <a:spcPts val="0"/>
              </a:spcBef>
              <a:spcAft>
                <a:spcPts val="0"/>
              </a:spcAft>
              <a:defRPr/>
            </a:pPr>
            <a:r>
              <a:rPr lang="en-US" sz="4000" dirty="0">
                <a:solidFill>
                  <a:srgbClr val="CA250C"/>
                </a:solidFill>
                <a:latin typeface="Museo Moderno"/>
              </a:rPr>
              <a:t>Consulting services in Solar</a:t>
            </a:r>
            <a:r>
              <a:rPr lang="en-US" sz="2000" kern="0" spc="-20" dirty="0">
                <a:solidFill>
                  <a:schemeClr val="tx1">
                    <a:lumMod val="75000"/>
                    <a:lumOff val="25000"/>
                  </a:schemeClr>
                </a:solidFill>
                <a:latin typeface="Microsoft YaHei" panose="020B0503020204020204" pitchFamily="34" charset="-122"/>
                <a:ea typeface="Microsoft YaHei" panose="020B0503020204020204" pitchFamily="34" charset="-122"/>
                <a:cs typeface="Arial"/>
              </a:rPr>
              <a:t> </a:t>
            </a:r>
            <a:r>
              <a:rPr lang="en-US" sz="4000" dirty="0">
                <a:solidFill>
                  <a:srgbClr val="CA250C"/>
                </a:solidFill>
                <a:latin typeface="Museo Moderno"/>
              </a:rPr>
              <a:t>Energy</a:t>
            </a:r>
          </a:p>
        </p:txBody>
      </p:sp>
      <p:sp>
        <p:nvSpPr>
          <p:cNvPr id="14363" name="Freeform 14">
            <a:extLst>
              <a:ext uri="{FF2B5EF4-FFF2-40B4-BE49-F238E27FC236}">
                <a16:creationId xmlns:a16="http://schemas.microsoft.com/office/drawing/2014/main" id="{4A9E293E-1022-1F4F-0136-AE70A9C578EC}"/>
              </a:ext>
            </a:extLst>
          </p:cNvPr>
          <p:cNvSpPr>
            <a:spLocks/>
          </p:cNvSpPr>
          <p:nvPr/>
        </p:nvSpPr>
        <p:spPr bwMode="auto">
          <a:xfrm rot="8869914" flipH="1">
            <a:off x="7689850" y="3368675"/>
            <a:ext cx="9993313" cy="7151688"/>
          </a:xfrm>
          <a:custGeom>
            <a:avLst/>
            <a:gdLst>
              <a:gd name="T0" fmla="*/ 0 w 4114800"/>
              <a:gd name="T1" fmla="*/ 0 h 4114800"/>
              <a:gd name="T2" fmla="*/ 143150133 w 4114800"/>
              <a:gd name="T3" fmla="*/ 0 h 4114800"/>
              <a:gd name="T4" fmla="*/ 143150133 w 4114800"/>
              <a:gd name="T5" fmla="*/ 37548109 h 4114800"/>
              <a:gd name="T6" fmla="*/ 0 w 4114800"/>
              <a:gd name="T7" fmla="*/ 37548109 h 4114800"/>
              <a:gd name="T8" fmla="*/ 0 w 4114800"/>
              <a:gd name="T9" fmla="*/ 0 h 4114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14800" h="4114800">
                <a:moveTo>
                  <a:pt x="0" y="0"/>
                </a:moveTo>
                <a:lnTo>
                  <a:pt x="4114800" y="0"/>
                </a:lnTo>
                <a:lnTo>
                  <a:pt x="4114800" y="4114800"/>
                </a:lnTo>
                <a:lnTo>
                  <a:pt x="0" y="4114800"/>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6">
            <a:extLst>
              <a:ext uri="{FF2B5EF4-FFF2-40B4-BE49-F238E27FC236}">
                <a16:creationId xmlns:a16="http://schemas.microsoft.com/office/drawing/2014/main" id="{3E26B320-3493-2632-E67F-8AEF23952BB3}"/>
              </a:ext>
            </a:extLst>
          </p:cNvPr>
          <p:cNvSpPr/>
          <p:nvPr/>
        </p:nvSpPr>
        <p:spPr>
          <a:xfrm flipH="1">
            <a:off x="8458200" y="10490200"/>
            <a:ext cx="334963"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7" name="Freeform 6">
            <a:extLst>
              <a:ext uri="{FF2B5EF4-FFF2-40B4-BE49-F238E27FC236}">
                <a16:creationId xmlns:a16="http://schemas.microsoft.com/office/drawing/2014/main" id="{2D455DE7-F3B0-2C2F-4F78-4FE49217CF95}"/>
              </a:ext>
            </a:extLst>
          </p:cNvPr>
          <p:cNvSpPr/>
          <p:nvPr/>
        </p:nvSpPr>
        <p:spPr>
          <a:xfrm flipH="1">
            <a:off x="9296400" y="10842625"/>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8" name="Freeform 6">
            <a:extLst>
              <a:ext uri="{FF2B5EF4-FFF2-40B4-BE49-F238E27FC236}">
                <a16:creationId xmlns:a16="http://schemas.microsoft.com/office/drawing/2014/main" id="{0CED9FAC-FAD5-ADD5-CCB2-E852C867C735}"/>
              </a:ext>
            </a:extLst>
          </p:cNvPr>
          <p:cNvSpPr/>
          <p:nvPr/>
        </p:nvSpPr>
        <p:spPr>
          <a:xfrm>
            <a:off x="9686925" y="100361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9" name="Freeform 6">
            <a:extLst>
              <a:ext uri="{FF2B5EF4-FFF2-40B4-BE49-F238E27FC236}">
                <a16:creationId xmlns:a16="http://schemas.microsoft.com/office/drawing/2014/main" id="{EAC167A2-6C15-41C5-BFB3-82CDDD47F18F}"/>
              </a:ext>
            </a:extLst>
          </p:cNvPr>
          <p:cNvSpPr/>
          <p:nvPr/>
        </p:nvSpPr>
        <p:spPr>
          <a:xfrm>
            <a:off x="10234613" y="9374188"/>
            <a:ext cx="509587"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0" name="Freeform 6">
            <a:extLst>
              <a:ext uri="{FF2B5EF4-FFF2-40B4-BE49-F238E27FC236}">
                <a16:creationId xmlns:a16="http://schemas.microsoft.com/office/drawing/2014/main" id="{11AAC9DF-F02B-1A0F-D6C5-666BA96F0D5B}"/>
              </a:ext>
            </a:extLst>
          </p:cNvPr>
          <p:cNvSpPr/>
          <p:nvPr/>
        </p:nvSpPr>
        <p:spPr>
          <a:xfrm>
            <a:off x="10844213" y="10136188"/>
            <a:ext cx="509587"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1" name="Freeform 6">
            <a:extLst>
              <a:ext uri="{FF2B5EF4-FFF2-40B4-BE49-F238E27FC236}">
                <a16:creationId xmlns:a16="http://schemas.microsoft.com/office/drawing/2014/main" id="{F06610FF-A41F-340D-BA1B-FE26E2191672}"/>
              </a:ext>
            </a:extLst>
          </p:cNvPr>
          <p:cNvSpPr/>
          <p:nvPr/>
        </p:nvSpPr>
        <p:spPr>
          <a:xfrm>
            <a:off x="11491913" y="11034713"/>
            <a:ext cx="509587"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2" name="Freeform 6">
            <a:extLst>
              <a:ext uri="{FF2B5EF4-FFF2-40B4-BE49-F238E27FC236}">
                <a16:creationId xmlns:a16="http://schemas.microsoft.com/office/drawing/2014/main" id="{BCF863EE-1868-2D3E-777A-5E3AF5CA3215}"/>
              </a:ext>
            </a:extLst>
          </p:cNvPr>
          <p:cNvSpPr/>
          <p:nvPr/>
        </p:nvSpPr>
        <p:spPr>
          <a:xfrm flipH="1">
            <a:off x="8467725" y="96027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3" name="Freeform 6">
            <a:extLst>
              <a:ext uri="{FF2B5EF4-FFF2-40B4-BE49-F238E27FC236}">
                <a16:creationId xmlns:a16="http://schemas.microsoft.com/office/drawing/2014/main" id="{A1A59AF0-30E9-0BDD-99C2-DF3EAA09D4B2}"/>
              </a:ext>
            </a:extLst>
          </p:cNvPr>
          <p:cNvSpPr/>
          <p:nvPr/>
        </p:nvSpPr>
        <p:spPr>
          <a:xfrm flipH="1">
            <a:off x="12192000" y="10179050"/>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4" name="Freeform 6">
            <a:extLst>
              <a:ext uri="{FF2B5EF4-FFF2-40B4-BE49-F238E27FC236}">
                <a16:creationId xmlns:a16="http://schemas.microsoft.com/office/drawing/2014/main" id="{BE3611ED-0BEC-38C3-912A-B2CB534F3321}"/>
              </a:ext>
            </a:extLst>
          </p:cNvPr>
          <p:cNvSpPr/>
          <p:nvPr/>
        </p:nvSpPr>
        <p:spPr>
          <a:xfrm flipH="1">
            <a:off x="12669838" y="1091406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5" name="Freeform 6">
            <a:extLst>
              <a:ext uri="{FF2B5EF4-FFF2-40B4-BE49-F238E27FC236}">
                <a16:creationId xmlns:a16="http://schemas.microsoft.com/office/drawing/2014/main" id="{0EC9AD27-B087-5064-5659-48887B56C49E}"/>
              </a:ext>
            </a:extLst>
          </p:cNvPr>
          <p:cNvSpPr/>
          <p:nvPr/>
        </p:nvSpPr>
        <p:spPr>
          <a:xfrm flipH="1">
            <a:off x="7620000" y="983138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8" name="Freeform 6">
            <a:extLst>
              <a:ext uri="{FF2B5EF4-FFF2-40B4-BE49-F238E27FC236}">
                <a16:creationId xmlns:a16="http://schemas.microsoft.com/office/drawing/2014/main" id="{08728727-EBA7-0607-6B69-3D8F456B5EDE}"/>
              </a:ext>
            </a:extLst>
          </p:cNvPr>
          <p:cNvSpPr/>
          <p:nvPr/>
        </p:nvSpPr>
        <p:spPr>
          <a:xfrm flipH="1">
            <a:off x="12457113" y="10737850"/>
            <a:ext cx="336550"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39" name="Freeform 6">
            <a:extLst>
              <a:ext uri="{FF2B5EF4-FFF2-40B4-BE49-F238E27FC236}">
                <a16:creationId xmlns:a16="http://schemas.microsoft.com/office/drawing/2014/main" id="{38A56DBA-9AA0-124E-1861-486CA70A69F7}"/>
              </a:ext>
            </a:extLst>
          </p:cNvPr>
          <p:cNvSpPr/>
          <p:nvPr/>
        </p:nvSpPr>
        <p:spPr>
          <a:xfrm flipH="1">
            <a:off x="13295313" y="11091863"/>
            <a:ext cx="206375"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0" name="Freeform 6">
            <a:extLst>
              <a:ext uri="{FF2B5EF4-FFF2-40B4-BE49-F238E27FC236}">
                <a16:creationId xmlns:a16="http://schemas.microsoft.com/office/drawing/2014/main" id="{9DFD171F-2C29-BF92-A3A9-723900E848E8}"/>
              </a:ext>
            </a:extLst>
          </p:cNvPr>
          <p:cNvSpPr/>
          <p:nvPr/>
        </p:nvSpPr>
        <p:spPr>
          <a:xfrm>
            <a:off x="13685838" y="1028382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1" name="Freeform 6">
            <a:extLst>
              <a:ext uri="{FF2B5EF4-FFF2-40B4-BE49-F238E27FC236}">
                <a16:creationId xmlns:a16="http://schemas.microsoft.com/office/drawing/2014/main" id="{A78CCC69-1150-0042-22BF-2658443B0C0A}"/>
              </a:ext>
            </a:extLst>
          </p:cNvPr>
          <p:cNvSpPr/>
          <p:nvPr/>
        </p:nvSpPr>
        <p:spPr>
          <a:xfrm>
            <a:off x="14235113" y="9623425"/>
            <a:ext cx="508000"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2" name="Freeform 6">
            <a:extLst>
              <a:ext uri="{FF2B5EF4-FFF2-40B4-BE49-F238E27FC236}">
                <a16:creationId xmlns:a16="http://schemas.microsoft.com/office/drawing/2014/main" id="{A49A0BB1-7111-FA94-5D19-C958E2AC103C}"/>
              </a:ext>
            </a:extLst>
          </p:cNvPr>
          <p:cNvSpPr/>
          <p:nvPr/>
        </p:nvSpPr>
        <p:spPr>
          <a:xfrm>
            <a:off x="14844713" y="10385425"/>
            <a:ext cx="508000"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3" name="Freeform 6">
            <a:extLst>
              <a:ext uri="{FF2B5EF4-FFF2-40B4-BE49-F238E27FC236}">
                <a16:creationId xmlns:a16="http://schemas.microsoft.com/office/drawing/2014/main" id="{3571639E-46E6-ADBF-3CF9-03B614E3BC3D}"/>
              </a:ext>
            </a:extLst>
          </p:cNvPr>
          <p:cNvSpPr/>
          <p:nvPr/>
        </p:nvSpPr>
        <p:spPr>
          <a:xfrm>
            <a:off x="15492413" y="11283950"/>
            <a:ext cx="508000"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4" name="Freeform 6">
            <a:extLst>
              <a:ext uri="{FF2B5EF4-FFF2-40B4-BE49-F238E27FC236}">
                <a16:creationId xmlns:a16="http://schemas.microsoft.com/office/drawing/2014/main" id="{F41EA7AB-14B5-67AC-637D-E65313DF4C0F}"/>
              </a:ext>
            </a:extLst>
          </p:cNvPr>
          <p:cNvSpPr/>
          <p:nvPr/>
        </p:nvSpPr>
        <p:spPr>
          <a:xfrm flipH="1">
            <a:off x="12466638" y="985202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5" name="Freeform 6">
            <a:extLst>
              <a:ext uri="{FF2B5EF4-FFF2-40B4-BE49-F238E27FC236}">
                <a16:creationId xmlns:a16="http://schemas.microsoft.com/office/drawing/2014/main" id="{8C968860-F284-81CA-884F-171FC218233D}"/>
              </a:ext>
            </a:extLst>
          </p:cNvPr>
          <p:cNvSpPr/>
          <p:nvPr/>
        </p:nvSpPr>
        <p:spPr>
          <a:xfrm flipH="1">
            <a:off x="16190913" y="10428288"/>
            <a:ext cx="336550"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6" name="Freeform 6">
            <a:extLst>
              <a:ext uri="{FF2B5EF4-FFF2-40B4-BE49-F238E27FC236}">
                <a16:creationId xmlns:a16="http://schemas.microsoft.com/office/drawing/2014/main" id="{F9BB34FF-F6DF-4FDF-84E2-A11A92C2C52C}"/>
              </a:ext>
            </a:extLst>
          </p:cNvPr>
          <p:cNvSpPr/>
          <p:nvPr/>
        </p:nvSpPr>
        <p:spPr>
          <a:xfrm flipH="1">
            <a:off x="16668750" y="1116330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7" name="Freeform 6">
            <a:extLst>
              <a:ext uri="{FF2B5EF4-FFF2-40B4-BE49-F238E27FC236}">
                <a16:creationId xmlns:a16="http://schemas.microsoft.com/office/drawing/2014/main" id="{78320663-61F5-A0D2-9BD3-E469098ACCE4}"/>
              </a:ext>
            </a:extLst>
          </p:cNvPr>
          <p:cNvSpPr/>
          <p:nvPr/>
        </p:nvSpPr>
        <p:spPr>
          <a:xfrm flipH="1">
            <a:off x="11618913" y="10080625"/>
            <a:ext cx="206375"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8" name="Freeform 6">
            <a:extLst>
              <a:ext uri="{FF2B5EF4-FFF2-40B4-BE49-F238E27FC236}">
                <a16:creationId xmlns:a16="http://schemas.microsoft.com/office/drawing/2014/main" id="{8E490E01-80A9-B5DF-C0CF-AAF6EB068A78}"/>
              </a:ext>
            </a:extLst>
          </p:cNvPr>
          <p:cNvSpPr/>
          <p:nvPr/>
        </p:nvSpPr>
        <p:spPr>
          <a:xfrm flipH="1">
            <a:off x="615950" y="10656888"/>
            <a:ext cx="334963"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49" name="Freeform 6">
            <a:extLst>
              <a:ext uri="{FF2B5EF4-FFF2-40B4-BE49-F238E27FC236}">
                <a16:creationId xmlns:a16="http://schemas.microsoft.com/office/drawing/2014/main" id="{54CB19B6-B208-064D-19EA-5D595BA914C2}"/>
              </a:ext>
            </a:extLst>
          </p:cNvPr>
          <p:cNvSpPr/>
          <p:nvPr/>
        </p:nvSpPr>
        <p:spPr>
          <a:xfrm flipH="1">
            <a:off x="1454150" y="11009313"/>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50" name="Freeform 6">
            <a:extLst>
              <a:ext uri="{FF2B5EF4-FFF2-40B4-BE49-F238E27FC236}">
                <a16:creationId xmlns:a16="http://schemas.microsoft.com/office/drawing/2014/main" id="{94CB10C7-20D0-73E3-9739-AA00B1B1985A}"/>
              </a:ext>
            </a:extLst>
          </p:cNvPr>
          <p:cNvSpPr/>
          <p:nvPr/>
        </p:nvSpPr>
        <p:spPr>
          <a:xfrm>
            <a:off x="1844675" y="1020286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51" name="Freeform 6">
            <a:extLst>
              <a:ext uri="{FF2B5EF4-FFF2-40B4-BE49-F238E27FC236}">
                <a16:creationId xmlns:a16="http://schemas.microsoft.com/office/drawing/2014/main" id="{7BB8451F-D727-EB73-887B-6229736CA87A}"/>
              </a:ext>
            </a:extLst>
          </p:cNvPr>
          <p:cNvSpPr/>
          <p:nvPr/>
        </p:nvSpPr>
        <p:spPr>
          <a:xfrm>
            <a:off x="2392363" y="9540875"/>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52" name="Freeform 6">
            <a:extLst>
              <a:ext uri="{FF2B5EF4-FFF2-40B4-BE49-F238E27FC236}">
                <a16:creationId xmlns:a16="http://schemas.microsoft.com/office/drawing/2014/main" id="{AB915972-7D97-5927-DA56-2839329EFFBE}"/>
              </a:ext>
            </a:extLst>
          </p:cNvPr>
          <p:cNvSpPr/>
          <p:nvPr/>
        </p:nvSpPr>
        <p:spPr>
          <a:xfrm>
            <a:off x="3001963" y="10302875"/>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14389" name="Freeform 6">
            <a:extLst>
              <a:ext uri="{FF2B5EF4-FFF2-40B4-BE49-F238E27FC236}">
                <a16:creationId xmlns:a16="http://schemas.microsoft.com/office/drawing/2014/main" id="{1659A557-FAB1-5800-7F03-524B281F247C}"/>
              </a:ext>
            </a:extLst>
          </p:cNvPr>
          <p:cNvSpPr>
            <a:spLocks/>
          </p:cNvSpPr>
          <p:nvPr/>
        </p:nvSpPr>
        <p:spPr bwMode="auto">
          <a:xfrm>
            <a:off x="14706600" y="1082675"/>
            <a:ext cx="509588" cy="509588"/>
          </a:xfrm>
          <a:custGeom>
            <a:avLst/>
            <a:gdLst>
              <a:gd name="T0" fmla="*/ 39367 w 812800"/>
              <a:gd name="T1" fmla="*/ 0 h 812800"/>
              <a:gd name="T2" fmla="*/ 0 w 812800"/>
              <a:gd name="T3" fmla="*/ 39367 h 812800"/>
              <a:gd name="T4" fmla="*/ 39367 w 812800"/>
              <a:gd name="T5" fmla="*/ 78733 h 812800"/>
              <a:gd name="T6" fmla="*/ 78733 w 812800"/>
              <a:gd name="T7" fmla="*/ 39367 h 812800"/>
              <a:gd name="T8" fmla="*/ 39367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54" name="Freeform 6">
            <a:extLst>
              <a:ext uri="{FF2B5EF4-FFF2-40B4-BE49-F238E27FC236}">
                <a16:creationId xmlns:a16="http://schemas.microsoft.com/office/drawing/2014/main" id="{8963B187-AA36-B83A-35D9-1B5E9E5B1E46}"/>
              </a:ext>
            </a:extLst>
          </p:cNvPr>
          <p:cNvSpPr/>
          <p:nvPr/>
        </p:nvSpPr>
        <p:spPr>
          <a:xfrm flipH="1">
            <a:off x="625475" y="97694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55" name="Freeform 6">
            <a:extLst>
              <a:ext uri="{FF2B5EF4-FFF2-40B4-BE49-F238E27FC236}">
                <a16:creationId xmlns:a16="http://schemas.microsoft.com/office/drawing/2014/main" id="{AB2C7E12-10E6-F307-57D1-5E7F20D58F29}"/>
              </a:ext>
            </a:extLst>
          </p:cNvPr>
          <p:cNvSpPr/>
          <p:nvPr/>
        </p:nvSpPr>
        <p:spPr>
          <a:xfrm flipH="1">
            <a:off x="4349750" y="10345738"/>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56" name="Freeform 6">
            <a:extLst>
              <a:ext uri="{FF2B5EF4-FFF2-40B4-BE49-F238E27FC236}">
                <a16:creationId xmlns:a16="http://schemas.microsoft.com/office/drawing/2014/main" id="{9539ACDD-17AC-99BB-8537-E186EBB2C86A}"/>
              </a:ext>
            </a:extLst>
          </p:cNvPr>
          <p:cNvSpPr/>
          <p:nvPr/>
        </p:nvSpPr>
        <p:spPr>
          <a:xfrm flipH="1">
            <a:off x="4826000" y="1108075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
        <p:nvSpPr>
          <p:cNvPr id="57" name="Freeform 6">
            <a:extLst>
              <a:ext uri="{FF2B5EF4-FFF2-40B4-BE49-F238E27FC236}">
                <a16:creationId xmlns:a16="http://schemas.microsoft.com/office/drawing/2014/main" id="{DC3984E1-38F6-E050-1E5E-6688BD521710}"/>
              </a:ext>
            </a:extLst>
          </p:cNvPr>
          <p:cNvSpPr/>
          <p:nvPr/>
        </p:nvSpPr>
        <p:spPr>
          <a:xfrm flipH="1">
            <a:off x="-222250" y="9998075"/>
            <a:ext cx="204787"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schemeClr>
          </a:solidFill>
          <a:ln>
            <a:solidFill>
              <a:schemeClr val="bg1">
                <a:lumMod val="75000"/>
              </a:schemeClr>
            </a:solidFill>
          </a:ln>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5" descr="A red and black logo&#10;&#10;AI-generated content may be incorrect.">
            <a:extLst>
              <a:ext uri="{FF2B5EF4-FFF2-40B4-BE49-F238E27FC236}">
                <a16:creationId xmlns:a16="http://schemas.microsoft.com/office/drawing/2014/main" id="{773D58EC-53AA-86A2-F3B9-911D5A9702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7820025"/>
            <a:ext cx="14935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3" name="Group 12">
            <a:extLst>
              <a:ext uri="{FF2B5EF4-FFF2-40B4-BE49-F238E27FC236}">
                <a16:creationId xmlns:a16="http://schemas.microsoft.com/office/drawing/2014/main" id="{B2A7A959-6172-7930-0D53-EAC624DE3BA0}"/>
              </a:ext>
            </a:extLst>
          </p:cNvPr>
          <p:cNvGrpSpPr>
            <a:grpSpLocks/>
          </p:cNvGrpSpPr>
          <p:nvPr/>
        </p:nvGrpSpPr>
        <p:grpSpPr bwMode="auto">
          <a:xfrm>
            <a:off x="11499850" y="3848100"/>
            <a:ext cx="508000" cy="509588"/>
            <a:chOff x="0" y="0"/>
            <a:chExt cx="812800" cy="812800"/>
          </a:xfrm>
        </p:grpSpPr>
        <p:sp>
          <p:nvSpPr>
            <p:cNvPr id="15368" name="Freeform 13">
              <a:extLst>
                <a:ext uri="{FF2B5EF4-FFF2-40B4-BE49-F238E27FC236}">
                  <a16:creationId xmlns:a16="http://schemas.microsoft.com/office/drawing/2014/main" id="{9000FAFF-C48A-9EAD-76D5-E2FC4669C262}"/>
                </a:ext>
              </a:extLst>
            </p:cNvPr>
            <p:cNvSpPr>
              <a:spLocks/>
            </p:cNvSpPr>
            <p:nvPr/>
          </p:nvSpPr>
          <p:spPr bwMode="auto">
            <a:xfrm>
              <a:off x="0" y="0"/>
              <a:ext cx="812800" cy="812800"/>
            </a:xfrm>
            <a:custGeom>
              <a:avLst/>
              <a:gdLst>
                <a:gd name="T0" fmla="*/ 406400 w 812800"/>
                <a:gd name="T1" fmla="*/ 0 h 812800"/>
                <a:gd name="T2" fmla="*/ 0 w 812800"/>
                <a:gd name="T3" fmla="*/ 406400 h 812800"/>
                <a:gd name="T4" fmla="*/ 406400 w 812800"/>
                <a:gd name="T5" fmla="*/ 812800 h 812800"/>
                <a:gd name="T6" fmla="*/ 812800 w 812800"/>
                <a:gd name="T7" fmla="*/ 406400 h 812800"/>
                <a:gd name="T8" fmla="*/ 406400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69" name="TextBox 14">
              <a:extLst>
                <a:ext uri="{FF2B5EF4-FFF2-40B4-BE49-F238E27FC236}">
                  <a16:creationId xmlns:a16="http://schemas.microsoft.com/office/drawing/2014/main" id="{602937F4-DDB4-9803-4A94-6F286DFD8A21}"/>
                </a:ext>
              </a:extLst>
            </p:cNvPr>
            <p:cNvSpPr txBox="1">
              <a:spLocks noChangeArrowheads="1"/>
            </p:cNvSpPr>
            <p:nvPr/>
          </p:nvSpPr>
          <p:spPr bwMode="auto">
            <a:xfrm>
              <a:off x="76200" y="38100"/>
              <a:ext cx="6604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663"/>
                </a:lnSpc>
                <a:spcBef>
                  <a:spcPct val="0"/>
                </a:spcBef>
                <a:buFontTx/>
                <a:buNone/>
              </a:pPr>
              <a:endParaRPr lang="en-US" altLang="en-US" sz="1800"/>
            </a:p>
          </p:txBody>
        </p:sp>
      </p:grpSp>
      <p:sp>
        <p:nvSpPr>
          <p:cNvPr id="26" name="TextBox 26">
            <a:extLst>
              <a:ext uri="{FF2B5EF4-FFF2-40B4-BE49-F238E27FC236}">
                <a16:creationId xmlns:a16="http://schemas.microsoft.com/office/drawing/2014/main" id="{AF8FEA8C-FF24-FB86-6026-912BBC995B2E}"/>
              </a:ext>
            </a:extLst>
          </p:cNvPr>
          <p:cNvSpPr txBox="1"/>
          <p:nvPr/>
        </p:nvSpPr>
        <p:spPr>
          <a:xfrm>
            <a:off x="1295400" y="3390900"/>
            <a:ext cx="6291263" cy="4451350"/>
          </a:xfrm>
          <a:prstGeom prst="rect">
            <a:avLst/>
          </a:prstGeom>
          <a:ln>
            <a:noFill/>
          </a:ln>
        </p:spPr>
        <p:txBody>
          <a:bodyPr lIns="0" tIns="0" rIns="0" bIns="0">
            <a:spAutoFit/>
          </a:bodyPr>
          <a:lstStyle/>
          <a:p>
            <a:pPr algn="just" eaLnBrk="1" fontAlgn="auto" hangingPunct="1">
              <a:lnSpc>
                <a:spcPct val="150000"/>
              </a:lnSpc>
              <a:spcBef>
                <a:spcPts val="0"/>
              </a:spcBef>
              <a:spcAft>
                <a:spcPts val="0"/>
              </a:spcAft>
              <a:defRPr/>
            </a:pPr>
            <a:r>
              <a:rPr lang="en-US" sz="2800" dirty="0">
                <a:latin typeface="Montserrat"/>
                <a:ea typeface="Montserrat"/>
                <a:cs typeface="Montserrat"/>
                <a:sym typeface="Montserrat"/>
              </a:rPr>
              <a:t>At POWER ORBITS, our commitment to industry </a:t>
            </a:r>
            <a:r>
              <a:rPr lang="en-US" sz="2800" b="1" dirty="0">
                <a:effectLst>
                  <a:outerShdw blurRad="38100" dist="38100" dir="2700000" algn="tl">
                    <a:srgbClr val="000000">
                      <a:alpha val="43137"/>
                    </a:srgbClr>
                  </a:outerShdw>
                </a:effectLst>
                <a:latin typeface="Montserrat"/>
                <a:sym typeface="Montserrat"/>
              </a:rPr>
              <a:t>leadership and innovation </a:t>
            </a:r>
            <a:r>
              <a:rPr lang="en-US" sz="2800" dirty="0">
                <a:latin typeface="Montserrat"/>
                <a:sym typeface="Montserrat"/>
              </a:rPr>
              <a:t>drives our success and sets us apart in the global Solar Energy sector. </a:t>
            </a:r>
            <a:r>
              <a:rPr lang="en-US" sz="2800" b="1" dirty="0">
                <a:effectLst>
                  <a:outerShdw blurRad="38100" dist="38100" dir="2700000" algn="tl">
                    <a:srgbClr val="000000">
                      <a:alpha val="43137"/>
                    </a:srgbClr>
                  </a:outerShdw>
                </a:effectLst>
                <a:latin typeface="Montserrat"/>
                <a:sym typeface="Montserrat"/>
              </a:rPr>
              <a:t>We are a </a:t>
            </a:r>
            <a:r>
              <a:rPr lang="en-US" sz="2800" b="1" dirty="0">
                <a:effectLst>
                  <a:outerShdw blurRad="38100" dist="38100" dir="2700000" algn="tl">
                    <a:srgbClr val="000000">
                      <a:alpha val="43137"/>
                    </a:srgbClr>
                  </a:outerShdw>
                </a:effectLst>
                <a:latin typeface="Montserrat"/>
              </a:rPr>
              <a:t>full-cycle solar consultancy model in Oman</a:t>
            </a:r>
            <a:endParaRPr lang="en-US" sz="2800" b="1" dirty="0">
              <a:effectLst>
                <a:outerShdw blurRad="38100" dist="38100" dir="2700000" algn="tl">
                  <a:srgbClr val="000000">
                    <a:alpha val="43137"/>
                  </a:srgbClr>
                </a:outerShdw>
              </a:effectLst>
              <a:latin typeface="Montserrat"/>
              <a:sym typeface="Montserrat"/>
            </a:endParaRPr>
          </a:p>
        </p:txBody>
      </p:sp>
      <p:sp>
        <p:nvSpPr>
          <p:cNvPr id="27" name="TextBox 27">
            <a:extLst>
              <a:ext uri="{FF2B5EF4-FFF2-40B4-BE49-F238E27FC236}">
                <a16:creationId xmlns:a16="http://schemas.microsoft.com/office/drawing/2014/main" id="{A1AB20CD-33A5-7310-0922-68D3EF9AEAA3}"/>
              </a:ext>
            </a:extLst>
          </p:cNvPr>
          <p:cNvSpPr txBox="1"/>
          <p:nvPr/>
        </p:nvSpPr>
        <p:spPr>
          <a:xfrm>
            <a:off x="592138" y="452438"/>
            <a:ext cx="7408862" cy="458787"/>
          </a:xfrm>
          <a:prstGeom prst="rect">
            <a:avLst/>
          </a:prstGeom>
        </p:spPr>
        <p:txBody>
          <a:bodyPr lIns="0" tIns="0" rIns="0" bIns="0">
            <a:spAutoFit/>
          </a:bodyPr>
          <a:lstStyle/>
          <a:p>
            <a:pPr eaLnBrk="1" fontAlgn="auto" hangingPunct="1">
              <a:lnSpc>
                <a:spcPts val="3742"/>
              </a:lnSpc>
              <a:spcAft>
                <a:spcPts val="0"/>
              </a:spcAft>
              <a:defRPr/>
            </a:pPr>
            <a:r>
              <a:rPr lang="en-US" sz="2673" dirty="0">
                <a:solidFill>
                  <a:srgbClr val="D42F12"/>
                </a:solidFill>
                <a:latin typeface="Museo Moderno"/>
                <a:ea typeface="Museo Moderno"/>
                <a:cs typeface="Museo Moderno"/>
                <a:sym typeface="Museo Moderno"/>
              </a:rPr>
              <a:t>Power Orbits Consultancy and Business</a:t>
            </a:r>
          </a:p>
        </p:txBody>
      </p:sp>
      <p:sp>
        <p:nvSpPr>
          <p:cNvPr id="47" name="TextBox 28">
            <a:extLst>
              <a:ext uri="{FF2B5EF4-FFF2-40B4-BE49-F238E27FC236}">
                <a16:creationId xmlns:a16="http://schemas.microsoft.com/office/drawing/2014/main" id="{E73B9771-0725-3ED4-9E3E-52A492923EE0}"/>
              </a:ext>
            </a:extLst>
          </p:cNvPr>
          <p:cNvSpPr txBox="1"/>
          <p:nvPr/>
        </p:nvSpPr>
        <p:spPr>
          <a:xfrm>
            <a:off x="1481138" y="1349375"/>
            <a:ext cx="11625262" cy="1200150"/>
          </a:xfrm>
          <a:prstGeom prst="rect">
            <a:avLst/>
          </a:prstGeom>
        </p:spPr>
        <p:txBody>
          <a:bodyPr lIns="0" tIns="0" rIns="0" bIns="0">
            <a:spAutoFit/>
          </a:bodyPr>
          <a:lstStyle/>
          <a:p>
            <a:pPr eaLnBrk="1" fontAlgn="auto" hangingPunct="1">
              <a:lnSpc>
                <a:spcPts val="9733"/>
              </a:lnSpc>
              <a:spcAft>
                <a:spcPts val="0"/>
              </a:spcAft>
              <a:defRPr/>
            </a:pPr>
            <a:r>
              <a:rPr lang="en-US" sz="6952" dirty="0">
                <a:solidFill>
                  <a:srgbClr val="D42F12"/>
                </a:solidFill>
                <a:latin typeface="Museo Moderno"/>
                <a:ea typeface="Museo Moderno"/>
                <a:cs typeface="Museo Moderno"/>
                <a:sym typeface="Museo Moderno"/>
              </a:rPr>
              <a:t>Core Values &amp; Principles</a:t>
            </a:r>
          </a:p>
        </p:txBody>
      </p:sp>
      <p:pic>
        <p:nvPicPr>
          <p:cNvPr id="15367" name="Picture 2" descr="Core values hi-res stock photography and images - Alamy">
            <a:extLst>
              <a:ext uri="{FF2B5EF4-FFF2-40B4-BE49-F238E27FC236}">
                <a16:creationId xmlns:a16="http://schemas.microsoft.com/office/drawing/2014/main" id="{28507164-FCD7-FB85-0A6D-4B6F133419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8881"/>
          <a:stretch>
            <a:fillRect/>
          </a:stretch>
        </p:blipFill>
        <p:spPr bwMode="auto">
          <a:xfrm>
            <a:off x="8458200" y="3030538"/>
            <a:ext cx="9698038"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A250C"/>
        </a:solidFill>
        <a:effectLst/>
      </p:bgPr>
    </p:bg>
    <p:spTree>
      <p:nvGrpSpPr>
        <p:cNvPr id="1" name=""/>
        <p:cNvGrpSpPr/>
        <p:nvPr/>
      </p:nvGrpSpPr>
      <p:grpSpPr>
        <a:xfrm>
          <a:off x="0" y="0"/>
          <a:ext cx="0" cy="0"/>
          <a:chOff x="0" y="0"/>
          <a:chExt cx="0" cy="0"/>
        </a:xfrm>
      </p:grpSpPr>
      <p:grpSp>
        <p:nvGrpSpPr>
          <p:cNvPr id="16386" name="Group 8">
            <a:extLst>
              <a:ext uri="{FF2B5EF4-FFF2-40B4-BE49-F238E27FC236}">
                <a16:creationId xmlns:a16="http://schemas.microsoft.com/office/drawing/2014/main" id="{E0FF32B9-08C1-9D56-76EA-7AD6F525B038}"/>
              </a:ext>
            </a:extLst>
          </p:cNvPr>
          <p:cNvGrpSpPr>
            <a:grpSpLocks/>
          </p:cNvGrpSpPr>
          <p:nvPr/>
        </p:nvGrpSpPr>
        <p:grpSpPr bwMode="auto">
          <a:xfrm>
            <a:off x="6686550" y="3063875"/>
            <a:ext cx="509588" cy="509588"/>
            <a:chOff x="0" y="0"/>
            <a:chExt cx="812800" cy="812800"/>
          </a:xfrm>
        </p:grpSpPr>
        <p:sp>
          <p:nvSpPr>
            <p:cNvPr id="16410" name="Freeform 9">
              <a:extLst>
                <a:ext uri="{FF2B5EF4-FFF2-40B4-BE49-F238E27FC236}">
                  <a16:creationId xmlns:a16="http://schemas.microsoft.com/office/drawing/2014/main" id="{8A44633E-7EEA-87AA-698C-056A77B035A0}"/>
                </a:ext>
              </a:extLst>
            </p:cNvPr>
            <p:cNvSpPr>
              <a:spLocks/>
            </p:cNvSpPr>
            <p:nvPr/>
          </p:nvSpPr>
          <p:spPr bwMode="auto">
            <a:xfrm>
              <a:off x="0" y="0"/>
              <a:ext cx="812800" cy="812800"/>
            </a:xfrm>
            <a:custGeom>
              <a:avLst/>
              <a:gdLst>
                <a:gd name="T0" fmla="*/ 406400 w 812800"/>
                <a:gd name="T1" fmla="*/ 0 h 812800"/>
                <a:gd name="T2" fmla="*/ 0 w 812800"/>
                <a:gd name="T3" fmla="*/ 406400 h 812800"/>
                <a:gd name="T4" fmla="*/ 406400 w 812800"/>
                <a:gd name="T5" fmla="*/ 812800 h 812800"/>
                <a:gd name="T6" fmla="*/ 812800 w 812800"/>
                <a:gd name="T7" fmla="*/ 406400 h 812800"/>
                <a:gd name="T8" fmla="*/ 406400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11" name="TextBox 10">
              <a:extLst>
                <a:ext uri="{FF2B5EF4-FFF2-40B4-BE49-F238E27FC236}">
                  <a16:creationId xmlns:a16="http://schemas.microsoft.com/office/drawing/2014/main" id="{21CE49D6-11F1-4C39-002D-610C897587EB}"/>
                </a:ext>
              </a:extLst>
            </p:cNvPr>
            <p:cNvSpPr txBox="1">
              <a:spLocks noChangeArrowheads="1"/>
            </p:cNvSpPr>
            <p:nvPr/>
          </p:nvSpPr>
          <p:spPr bwMode="auto">
            <a:xfrm>
              <a:off x="76200" y="38100"/>
              <a:ext cx="6604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663"/>
                </a:lnSpc>
                <a:spcBef>
                  <a:spcPct val="0"/>
                </a:spcBef>
                <a:buFontTx/>
                <a:buNone/>
              </a:pPr>
              <a:endParaRPr lang="en-US" altLang="en-US" sz="1800"/>
            </a:p>
          </p:txBody>
        </p:sp>
      </p:grpSp>
      <p:grpSp>
        <p:nvGrpSpPr>
          <p:cNvPr id="16387" name="Group 11">
            <a:extLst>
              <a:ext uri="{FF2B5EF4-FFF2-40B4-BE49-F238E27FC236}">
                <a16:creationId xmlns:a16="http://schemas.microsoft.com/office/drawing/2014/main" id="{FDE164F1-B2BA-A073-899F-D3A51B3F392A}"/>
              </a:ext>
            </a:extLst>
          </p:cNvPr>
          <p:cNvGrpSpPr>
            <a:grpSpLocks/>
          </p:cNvGrpSpPr>
          <p:nvPr/>
        </p:nvGrpSpPr>
        <p:grpSpPr bwMode="auto">
          <a:xfrm>
            <a:off x="9940925" y="-60325"/>
            <a:ext cx="8448675" cy="10347325"/>
            <a:chOff x="0" y="0"/>
            <a:chExt cx="2225155" cy="2725466"/>
          </a:xfrm>
        </p:grpSpPr>
        <p:sp>
          <p:nvSpPr>
            <p:cNvPr id="16408" name="Freeform 12">
              <a:extLst>
                <a:ext uri="{FF2B5EF4-FFF2-40B4-BE49-F238E27FC236}">
                  <a16:creationId xmlns:a16="http://schemas.microsoft.com/office/drawing/2014/main" id="{069A50E6-8810-39DA-98A9-243823DB9E18}"/>
                </a:ext>
              </a:extLst>
            </p:cNvPr>
            <p:cNvSpPr>
              <a:spLocks/>
            </p:cNvSpPr>
            <p:nvPr/>
          </p:nvSpPr>
          <p:spPr bwMode="auto">
            <a:xfrm>
              <a:off x="0" y="0"/>
              <a:ext cx="2225154" cy="2725466"/>
            </a:xfrm>
            <a:custGeom>
              <a:avLst/>
              <a:gdLst>
                <a:gd name="T0" fmla="*/ 0 w 2225154"/>
                <a:gd name="T1" fmla="*/ 0 h 2725466"/>
                <a:gd name="T2" fmla="*/ 2225154 w 2225154"/>
                <a:gd name="T3" fmla="*/ 0 h 2725466"/>
                <a:gd name="T4" fmla="*/ 2225154 w 2225154"/>
                <a:gd name="T5" fmla="*/ 2725466 h 2725466"/>
                <a:gd name="T6" fmla="*/ 0 w 2225154"/>
                <a:gd name="T7" fmla="*/ 2725466 h 2725466"/>
                <a:gd name="T8" fmla="*/ 0 w 2225154"/>
                <a:gd name="T9" fmla="*/ 0 h 27254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5154" h="2725466">
                  <a:moveTo>
                    <a:pt x="0" y="0"/>
                  </a:moveTo>
                  <a:lnTo>
                    <a:pt x="2225154" y="0"/>
                  </a:lnTo>
                  <a:lnTo>
                    <a:pt x="2225154" y="2725466"/>
                  </a:lnTo>
                  <a:lnTo>
                    <a:pt x="0" y="2725466"/>
                  </a:lnTo>
                  <a:lnTo>
                    <a:pt x="0" y="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09" name="TextBox 13">
              <a:extLst>
                <a:ext uri="{FF2B5EF4-FFF2-40B4-BE49-F238E27FC236}">
                  <a16:creationId xmlns:a16="http://schemas.microsoft.com/office/drawing/2014/main" id="{CB98542F-937C-D2CE-B7DD-7FECF4486BCC}"/>
                </a:ext>
              </a:extLst>
            </p:cNvPr>
            <p:cNvSpPr txBox="1">
              <a:spLocks noChangeArrowheads="1"/>
            </p:cNvSpPr>
            <p:nvPr/>
          </p:nvSpPr>
          <p:spPr bwMode="auto">
            <a:xfrm>
              <a:off x="0" y="-38100"/>
              <a:ext cx="2225155" cy="2763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663"/>
                </a:lnSpc>
                <a:spcBef>
                  <a:spcPct val="0"/>
                </a:spcBef>
                <a:buFontTx/>
                <a:buNone/>
              </a:pPr>
              <a:endParaRPr lang="en-US" altLang="en-US" sz="1800"/>
            </a:p>
          </p:txBody>
        </p:sp>
      </p:grpSp>
      <p:sp>
        <p:nvSpPr>
          <p:cNvPr id="16388" name="TextBox 15">
            <a:extLst>
              <a:ext uri="{FF2B5EF4-FFF2-40B4-BE49-F238E27FC236}">
                <a16:creationId xmlns:a16="http://schemas.microsoft.com/office/drawing/2014/main" id="{FD8DA67C-7C80-4F33-7BC9-EF39BD5B044B}"/>
              </a:ext>
            </a:extLst>
          </p:cNvPr>
          <p:cNvSpPr txBox="1">
            <a:spLocks noChangeArrowheads="1"/>
          </p:cNvSpPr>
          <p:nvPr/>
        </p:nvSpPr>
        <p:spPr bwMode="auto">
          <a:xfrm>
            <a:off x="1028700" y="4397375"/>
            <a:ext cx="321468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ts val="2325"/>
              </a:lnSpc>
              <a:spcBef>
                <a:spcPct val="0"/>
              </a:spcBef>
              <a:buFontTx/>
              <a:buNone/>
            </a:pPr>
            <a:r>
              <a:rPr lang="en-US" altLang="en-US" sz="2000" b="1">
                <a:solidFill>
                  <a:srgbClr val="F2F2F2"/>
                </a:solidFill>
                <a:latin typeface="Montserrat Bold" panose="00000800000000000000" pitchFamily="2" charset="0"/>
                <a:cs typeface="Montserrat Bold" panose="00000800000000000000" pitchFamily="2" charset="0"/>
                <a:sym typeface="Montserrat Bold" panose="00000800000000000000" pitchFamily="2" charset="0"/>
              </a:rPr>
              <a:t>Thought Leadership and Expertise</a:t>
            </a:r>
          </a:p>
        </p:txBody>
      </p:sp>
      <p:sp>
        <p:nvSpPr>
          <p:cNvPr id="16389" name="TextBox 16">
            <a:extLst>
              <a:ext uri="{FF2B5EF4-FFF2-40B4-BE49-F238E27FC236}">
                <a16:creationId xmlns:a16="http://schemas.microsoft.com/office/drawing/2014/main" id="{4C78AB4F-E7A4-6D99-42FE-A01FFD8A6303}"/>
              </a:ext>
            </a:extLst>
          </p:cNvPr>
          <p:cNvSpPr txBox="1">
            <a:spLocks noChangeArrowheads="1"/>
          </p:cNvSpPr>
          <p:nvPr/>
        </p:nvSpPr>
        <p:spPr bwMode="auto">
          <a:xfrm>
            <a:off x="5334000" y="4397375"/>
            <a:ext cx="321468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325"/>
              </a:lnSpc>
              <a:spcBef>
                <a:spcPct val="0"/>
              </a:spcBef>
              <a:buFontTx/>
              <a:buNone/>
            </a:pPr>
            <a:r>
              <a:rPr lang="en-US" altLang="en-US" sz="2000" b="1">
                <a:solidFill>
                  <a:srgbClr val="F2F2F2"/>
                </a:solidFill>
                <a:latin typeface="Montserrat Bold" panose="00000800000000000000" pitchFamily="2" charset="0"/>
                <a:cs typeface="Montserrat Bold" panose="00000800000000000000" pitchFamily="2" charset="0"/>
                <a:sym typeface="Montserrat Bold" panose="00000800000000000000" pitchFamily="2" charset="0"/>
              </a:rPr>
              <a:t>Global Presence and Market Adaptability</a:t>
            </a:r>
          </a:p>
        </p:txBody>
      </p:sp>
      <p:sp>
        <p:nvSpPr>
          <p:cNvPr id="16390" name="TextBox 17">
            <a:extLst>
              <a:ext uri="{FF2B5EF4-FFF2-40B4-BE49-F238E27FC236}">
                <a16:creationId xmlns:a16="http://schemas.microsoft.com/office/drawing/2014/main" id="{2AE1F6AE-66E0-6346-7A65-7B6D4A046B72}"/>
              </a:ext>
            </a:extLst>
          </p:cNvPr>
          <p:cNvSpPr txBox="1">
            <a:spLocks noChangeArrowheads="1"/>
          </p:cNvSpPr>
          <p:nvPr/>
        </p:nvSpPr>
        <p:spPr bwMode="auto">
          <a:xfrm>
            <a:off x="1028700" y="5264150"/>
            <a:ext cx="3214688"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ts val="2300"/>
              </a:lnSpc>
              <a:spcBef>
                <a:spcPct val="0"/>
              </a:spcBef>
              <a:buFontTx/>
              <a:buNone/>
            </a:pPr>
            <a:r>
              <a:rPr lang="en-US" altLang="en-US" sz="2000">
                <a:solidFill>
                  <a:srgbClr val="F2F2F2"/>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Our team of experts and leaders are recognized for their deep industry knowledge and thought leadership.</a:t>
            </a:r>
          </a:p>
        </p:txBody>
      </p:sp>
      <p:pic>
        <p:nvPicPr>
          <p:cNvPr id="16391" name="Picture 21" descr="A close up of a logo&#10;&#10;AI-generated content may be incorrect.">
            <a:extLst>
              <a:ext uri="{FF2B5EF4-FFF2-40B4-BE49-F238E27FC236}">
                <a16:creationId xmlns:a16="http://schemas.microsoft.com/office/drawing/2014/main" id="{F1A78DFE-7B9E-0E81-10CA-315C2F8DAC46}"/>
              </a:ext>
            </a:extLst>
          </p:cNvPr>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976313" y="373063"/>
            <a:ext cx="6064250"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31">
            <a:extLst>
              <a:ext uri="{FF2B5EF4-FFF2-40B4-BE49-F238E27FC236}">
                <a16:creationId xmlns:a16="http://schemas.microsoft.com/office/drawing/2014/main" id="{26BAD66B-5E9F-B496-7456-E3011649C1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200" y="4433888"/>
            <a:ext cx="7104063" cy="585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Freeform 7">
            <a:extLst>
              <a:ext uri="{FF2B5EF4-FFF2-40B4-BE49-F238E27FC236}">
                <a16:creationId xmlns:a16="http://schemas.microsoft.com/office/drawing/2014/main" id="{830242D9-3F9B-F414-819A-90E05A3C2D13}"/>
              </a:ext>
            </a:extLst>
          </p:cNvPr>
          <p:cNvSpPr/>
          <p:nvPr/>
        </p:nvSpPr>
        <p:spPr>
          <a:xfrm>
            <a:off x="2644322" y="266700"/>
            <a:ext cx="6721104" cy="8229600"/>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5"/>
            <a:stretch>
              <a:fillRect r="-22444"/>
            </a:stretch>
          </a:blipFill>
          <a:ln>
            <a:noFill/>
          </a:ln>
          <a:effectLst>
            <a:outerShdw blurRad="25400" dist="38100" dir="6600000" algn="ctr" rotWithShape="0">
              <a:srgbClr val="D42F12"/>
            </a:outerShdw>
          </a:effectLst>
        </p:spPr>
      </p:sp>
      <p:sp>
        <p:nvSpPr>
          <p:cNvPr id="16396" name="Freeform 6">
            <a:extLst>
              <a:ext uri="{FF2B5EF4-FFF2-40B4-BE49-F238E27FC236}">
                <a16:creationId xmlns:a16="http://schemas.microsoft.com/office/drawing/2014/main" id="{DDF7A230-AFA9-9BE2-D713-456D079334AF}"/>
              </a:ext>
            </a:extLst>
          </p:cNvPr>
          <p:cNvSpPr>
            <a:spLocks/>
          </p:cNvSpPr>
          <p:nvPr/>
        </p:nvSpPr>
        <p:spPr bwMode="auto">
          <a:xfrm>
            <a:off x="5389563" y="7464425"/>
            <a:ext cx="492125" cy="422275"/>
          </a:xfrm>
          <a:custGeom>
            <a:avLst/>
            <a:gdLst>
              <a:gd name="T0" fmla="*/ 34226 w 812800"/>
              <a:gd name="T1" fmla="*/ 0 h 812800"/>
              <a:gd name="T2" fmla="*/ 0 w 812800"/>
              <a:gd name="T3" fmla="*/ 18567 h 812800"/>
              <a:gd name="T4" fmla="*/ 34226 w 812800"/>
              <a:gd name="T5" fmla="*/ 37134 h 812800"/>
              <a:gd name="T6" fmla="*/ 68452 w 812800"/>
              <a:gd name="T7" fmla="*/ 18567 h 812800"/>
              <a:gd name="T8" fmla="*/ 34226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51" name="Freeform 7">
            <a:extLst>
              <a:ext uri="{FF2B5EF4-FFF2-40B4-BE49-F238E27FC236}">
                <a16:creationId xmlns:a16="http://schemas.microsoft.com/office/drawing/2014/main" id="{1279426B-C7EE-B757-AA36-337A22AAF6C9}"/>
              </a:ext>
            </a:extLst>
          </p:cNvPr>
          <p:cNvSpPr/>
          <p:nvPr/>
        </p:nvSpPr>
        <p:spPr>
          <a:xfrm>
            <a:off x="4760150" y="6134100"/>
            <a:ext cx="260195" cy="23279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p>
      <p:sp>
        <p:nvSpPr>
          <p:cNvPr id="52" name="Freeform 7">
            <a:extLst>
              <a:ext uri="{FF2B5EF4-FFF2-40B4-BE49-F238E27FC236}">
                <a16:creationId xmlns:a16="http://schemas.microsoft.com/office/drawing/2014/main" id="{21F38FF5-83C0-0474-5708-A1B3A70B62A1}"/>
              </a:ext>
            </a:extLst>
          </p:cNvPr>
          <p:cNvSpPr/>
          <p:nvPr/>
        </p:nvSpPr>
        <p:spPr>
          <a:xfrm>
            <a:off x="2209800" y="9089508"/>
            <a:ext cx="260195" cy="23279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p>
      <p:sp>
        <p:nvSpPr>
          <p:cNvPr id="16403" name="TextBox 11">
            <a:extLst>
              <a:ext uri="{FF2B5EF4-FFF2-40B4-BE49-F238E27FC236}">
                <a16:creationId xmlns:a16="http://schemas.microsoft.com/office/drawing/2014/main" id="{A04EE3C8-2EF9-D4BB-B4CD-50D796F7B693}"/>
              </a:ext>
            </a:extLst>
          </p:cNvPr>
          <p:cNvSpPr txBox="1">
            <a:spLocks noChangeArrowheads="1"/>
          </p:cNvSpPr>
          <p:nvPr/>
        </p:nvSpPr>
        <p:spPr bwMode="auto">
          <a:xfrm>
            <a:off x="11593513" y="2249488"/>
            <a:ext cx="7319962" cy="7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ts val="5888"/>
              </a:lnSpc>
              <a:spcBef>
                <a:spcPct val="0"/>
              </a:spcBef>
              <a:buFontTx/>
              <a:buNone/>
            </a:pPr>
            <a:r>
              <a:rPr lang="en-US" altLang="en-US" sz="4000" b="1">
                <a:latin typeface="Museo Moderno" charset="0"/>
              </a:rPr>
              <a:t>Integrity of Engineering</a:t>
            </a:r>
          </a:p>
        </p:txBody>
      </p:sp>
      <p:sp>
        <p:nvSpPr>
          <p:cNvPr id="16404" name="TextBox 12">
            <a:extLst>
              <a:ext uri="{FF2B5EF4-FFF2-40B4-BE49-F238E27FC236}">
                <a16:creationId xmlns:a16="http://schemas.microsoft.com/office/drawing/2014/main" id="{04E14AF9-E953-674D-A8FB-2EC4CDE95E0F}"/>
              </a:ext>
            </a:extLst>
          </p:cNvPr>
          <p:cNvSpPr txBox="1">
            <a:spLocks noChangeArrowheads="1"/>
          </p:cNvSpPr>
          <p:nvPr/>
        </p:nvSpPr>
        <p:spPr bwMode="auto">
          <a:xfrm>
            <a:off x="11544300" y="4010025"/>
            <a:ext cx="618807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ts val="5888"/>
              </a:lnSpc>
              <a:spcBef>
                <a:spcPct val="0"/>
              </a:spcBef>
              <a:buFontTx/>
              <a:buNone/>
            </a:pPr>
            <a:r>
              <a:rPr lang="en-US" altLang="en-US" sz="4000" b="1">
                <a:latin typeface="Museo Moderno" charset="0"/>
              </a:rPr>
              <a:t>Strategic Connectivity</a:t>
            </a:r>
          </a:p>
        </p:txBody>
      </p:sp>
      <p:sp>
        <p:nvSpPr>
          <p:cNvPr id="16405" name="TextBox 23">
            <a:extLst>
              <a:ext uri="{FF2B5EF4-FFF2-40B4-BE49-F238E27FC236}">
                <a16:creationId xmlns:a16="http://schemas.microsoft.com/office/drawing/2014/main" id="{816DE43E-2DB9-88E9-3801-FEBC948A13F1}"/>
              </a:ext>
            </a:extLst>
          </p:cNvPr>
          <p:cNvSpPr txBox="1">
            <a:spLocks noChangeArrowheads="1"/>
          </p:cNvSpPr>
          <p:nvPr/>
        </p:nvSpPr>
        <p:spPr bwMode="auto">
          <a:xfrm>
            <a:off x="11577638" y="5529263"/>
            <a:ext cx="640715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ts val="5888"/>
              </a:lnSpc>
              <a:spcBef>
                <a:spcPct val="0"/>
              </a:spcBef>
              <a:buFontTx/>
              <a:buNone/>
            </a:pPr>
            <a:r>
              <a:rPr lang="en-US" altLang="en-US" sz="4000" b="1">
                <a:latin typeface="Museo Moderno" charset="0"/>
              </a:rPr>
              <a:t>Creative Intelligence</a:t>
            </a:r>
          </a:p>
        </p:txBody>
      </p:sp>
      <p:sp>
        <p:nvSpPr>
          <p:cNvPr id="16406" name="TextBox 29">
            <a:extLst>
              <a:ext uri="{FF2B5EF4-FFF2-40B4-BE49-F238E27FC236}">
                <a16:creationId xmlns:a16="http://schemas.microsoft.com/office/drawing/2014/main" id="{D1F2DD7E-E4C2-C129-387D-7E8F603A7347}"/>
              </a:ext>
            </a:extLst>
          </p:cNvPr>
          <p:cNvSpPr txBox="1">
            <a:spLocks noChangeArrowheads="1"/>
          </p:cNvSpPr>
          <p:nvPr/>
        </p:nvSpPr>
        <p:spPr bwMode="auto">
          <a:xfrm>
            <a:off x="11534775" y="7173913"/>
            <a:ext cx="77057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15000"/>
              </a:lnSpc>
              <a:spcBef>
                <a:spcPct val="0"/>
              </a:spcBef>
              <a:spcAft>
                <a:spcPts val="800"/>
              </a:spcAft>
              <a:buFontTx/>
              <a:buNone/>
            </a:pPr>
            <a:r>
              <a:rPr lang="en-US" altLang="en-US" sz="4000" b="1">
                <a:latin typeface="Museo Moderno" charset="0"/>
              </a:rPr>
              <a:t>Influence Sustainability</a:t>
            </a:r>
          </a:p>
        </p:txBody>
      </p:sp>
      <p:sp>
        <p:nvSpPr>
          <p:cNvPr id="7" name="TextBox 28">
            <a:extLst>
              <a:ext uri="{FF2B5EF4-FFF2-40B4-BE49-F238E27FC236}">
                <a16:creationId xmlns:a16="http://schemas.microsoft.com/office/drawing/2014/main" id="{57857807-71A4-0C4F-C428-F883426545FF}"/>
              </a:ext>
            </a:extLst>
          </p:cNvPr>
          <p:cNvSpPr txBox="1"/>
          <p:nvPr/>
        </p:nvSpPr>
        <p:spPr>
          <a:xfrm rot="16200000">
            <a:off x="4103153" y="4610808"/>
            <a:ext cx="11920376" cy="1708160"/>
          </a:xfrm>
          <a:prstGeom prst="rect">
            <a:avLst/>
          </a:prstGeom>
          <a:ln>
            <a:solidFill>
              <a:schemeClr val="bg1">
                <a:lumMod val="85000"/>
              </a:schemeClr>
            </a:solidFill>
          </a:ln>
        </p:spPr>
        <p:txBody>
          <a:bodyPr lIns="0" tIns="0" rIns="0" bIns="0">
            <a:spAutoFit/>
          </a:bodyPr>
          <a:lstStyle/>
          <a:p>
            <a:pPr algn="ctr" eaLnBrk="1" fontAlgn="auto" hangingPunct="1">
              <a:spcAft>
                <a:spcPts val="0"/>
              </a:spcAft>
              <a:defRPr/>
            </a:pPr>
            <a:r>
              <a:rPr lang="en-US" sz="11100" dirty="0">
                <a:solidFill>
                  <a:srgbClr val="D4CECE">
                    <a:alpha val="52941"/>
                  </a:srgbClr>
                </a:solidFill>
                <a:latin typeface="Museo Moderno"/>
                <a:ea typeface="Museo Moderno"/>
                <a:cs typeface="Museo Moderno"/>
                <a:sym typeface="Museo Moderno"/>
              </a:rPr>
              <a:t>CORE VALUES</a:t>
            </a:r>
          </a:p>
        </p:txBody>
      </p:sp>
    </p:spTree>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17410" name="TextBox 20">
            <a:extLst>
              <a:ext uri="{FF2B5EF4-FFF2-40B4-BE49-F238E27FC236}">
                <a16:creationId xmlns:a16="http://schemas.microsoft.com/office/drawing/2014/main" id="{24000530-6BC5-F183-6A35-020F37CD968F}"/>
              </a:ext>
            </a:extLst>
          </p:cNvPr>
          <p:cNvSpPr txBox="1">
            <a:spLocks noChangeArrowheads="1"/>
          </p:cNvSpPr>
          <p:nvPr/>
        </p:nvSpPr>
        <p:spPr bwMode="auto">
          <a:xfrm>
            <a:off x="2630488" y="2006600"/>
            <a:ext cx="9180512"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ts val="5888"/>
              </a:lnSpc>
              <a:spcBef>
                <a:spcPct val="0"/>
              </a:spcBef>
              <a:buFontTx/>
              <a:buNone/>
            </a:pPr>
            <a:r>
              <a:rPr lang="en-US" altLang="en-US" sz="5400">
                <a:solidFill>
                  <a:srgbClr val="D42F12"/>
                </a:solidFill>
                <a:latin typeface="Museo Moderno" charset="0"/>
              </a:rPr>
              <a:t>Integrity of Engineering</a:t>
            </a:r>
          </a:p>
        </p:txBody>
      </p:sp>
      <p:sp>
        <p:nvSpPr>
          <p:cNvPr id="17411" name="TextBox 21">
            <a:extLst>
              <a:ext uri="{FF2B5EF4-FFF2-40B4-BE49-F238E27FC236}">
                <a16:creationId xmlns:a16="http://schemas.microsoft.com/office/drawing/2014/main" id="{DAB94109-6118-9587-F3DF-FA6255FC4EB1}"/>
              </a:ext>
            </a:extLst>
          </p:cNvPr>
          <p:cNvSpPr txBox="1">
            <a:spLocks noChangeArrowheads="1"/>
          </p:cNvSpPr>
          <p:nvPr/>
        </p:nvSpPr>
        <p:spPr bwMode="auto">
          <a:xfrm>
            <a:off x="2481263" y="3492500"/>
            <a:ext cx="7040562" cy="445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FontTx/>
              <a:buNone/>
            </a:pPr>
            <a:r>
              <a:rPr lang="en-US" altLang="en-US" sz="2800">
                <a:solidFill>
                  <a:srgbClr val="000000"/>
                </a:solidFill>
                <a:latin typeface="Montserrat" panose="00000500000000000000" pitchFamily="2" charset="0"/>
              </a:rPr>
              <a:t>We commit to uncompromising technical precision. Every feasibility study, supplier recommendation, and EPC evaluation is grounded in global engineering standards. We do not guess. We verify.</a:t>
            </a:r>
          </a:p>
          <a:p>
            <a:pPr>
              <a:lnSpc>
                <a:spcPct val="150000"/>
              </a:lnSpc>
              <a:spcBef>
                <a:spcPct val="0"/>
              </a:spcBef>
              <a:buFontTx/>
              <a:buNone/>
            </a:pPr>
            <a:endParaRPr lang="en-US" altLang="en-US" sz="2800">
              <a:solidFill>
                <a:srgbClr val="000000"/>
              </a:solidFill>
              <a:latin typeface="Montserrat" panose="00000500000000000000" pitchFamily="2" charset="0"/>
            </a:endParaRPr>
          </a:p>
        </p:txBody>
      </p:sp>
      <p:sp>
        <p:nvSpPr>
          <p:cNvPr id="17412" name="TextBox 2">
            <a:extLst>
              <a:ext uri="{FF2B5EF4-FFF2-40B4-BE49-F238E27FC236}">
                <a16:creationId xmlns:a16="http://schemas.microsoft.com/office/drawing/2014/main" id="{02B09088-7D34-4E02-8991-CBE04EE84BE4}"/>
              </a:ext>
            </a:extLst>
          </p:cNvPr>
          <p:cNvSpPr txBox="1">
            <a:spLocks noChangeArrowheads="1"/>
          </p:cNvSpPr>
          <p:nvPr/>
        </p:nvSpPr>
        <p:spPr bwMode="auto">
          <a:xfrm>
            <a:off x="2446338" y="7767638"/>
            <a:ext cx="782955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FontTx/>
              <a:buNone/>
            </a:pPr>
            <a:r>
              <a:rPr lang="en-US" altLang="en-US" sz="2800" b="1">
                <a:solidFill>
                  <a:srgbClr val="D42F12"/>
                </a:solidFill>
                <a:latin typeface="Montserrat" panose="00000500000000000000" pitchFamily="2" charset="0"/>
              </a:rPr>
              <a:t>“Credibility is earned through precision. </a:t>
            </a:r>
          </a:p>
          <a:p>
            <a:pPr>
              <a:lnSpc>
                <a:spcPct val="150000"/>
              </a:lnSpc>
              <a:spcBef>
                <a:spcPct val="0"/>
              </a:spcBef>
              <a:buFontTx/>
              <a:buNone/>
            </a:pPr>
            <a:r>
              <a:rPr lang="en-US" altLang="en-US" sz="2800" b="1">
                <a:solidFill>
                  <a:srgbClr val="D42F12"/>
                </a:solidFill>
                <a:latin typeface="Montserrat" panose="00000500000000000000" pitchFamily="2" charset="0"/>
              </a:rPr>
              <a:t>We deliver nothing less.”</a:t>
            </a:r>
          </a:p>
        </p:txBody>
      </p:sp>
      <p:pic>
        <p:nvPicPr>
          <p:cNvPr id="17413" name="Picture 46">
            <a:extLst>
              <a:ext uri="{FF2B5EF4-FFF2-40B4-BE49-F238E27FC236}">
                <a16:creationId xmlns:a16="http://schemas.microsoft.com/office/drawing/2014/main" id="{57F6304C-DA85-F34B-5991-7D61C0E357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16872" b="722"/>
          <a:stretch>
            <a:fillRect/>
          </a:stretch>
        </p:blipFill>
        <p:spPr bwMode="auto">
          <a:xfrm>
            <a:off x="10272713" y="3348038"/>
            <a:ext cx="7615237" cy="606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7">
            <a:extLst>
              <a:ext uri="{FF2B5EF4-FFF2-40B4-BE49-F238E27FC236}">
                <a16:creationId xmlns:a16="http://schemas.microsoft.com/office/drawing/2014/main" id="{DB057424-8EE7-F30E-73AA-2B4BA8FB0480}"/>
              </a:ext>
            </a:extLst>
          </p:cNvPr>
          <p:cNvSpPr/>
          <p:nvPr/>
        </p:nvSpPr>
        <p:spPr>
          <a:xfrm>
            <a:off x="13279319" y="5056252"/>
            <a:ext cx="9303566" cy="8839200"/>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5">
              <a:duotone>
                <a:schemeClr val="bg2">
                  <a:shade val="45000"/>
                  <a:satMod val="135000"/>
                </a:schemeClr>
                <a:prstClr val="white"/>
              </a:duotone>
            </a:blip>
            <a:stretch>
              <a:fillRect/>
            </a:stretch>
          </a:blipFill>
        </p:spPr>
        <p:txBody>
          <a:bodyPr/>
          <a:lstStyle/>
          <a:p>
            <a:pPr eaLnBrk="1" fontAlgn="auto" hangingPunct="1">
              <a:spcBef>
                <a:spcPts val="0"/>
              </a:spcBef>
              <a:spcAft>
                <a:spcPts val="0"/>
              </a:spcAft>
              <a:defRPr/>
            </a:pPr>
            <a:endParaRPr lang="en-US" dirty="0">
              <a:latin typeface="+mn-lt"/>
            </a:endParaRPr>
          </a:p>
        </p:txBody>
      </p:sp>
      <p:grpSp>
        <p:nvGrpSpPr>
          <p:cNvPr id="17417" name="Group 22">
            <a:extLst>
              <a:ext uri="{FF2B5EF4-FFF2-40B4-BE49-F238E27FC236}">
                <a16:creationId xmlns:a16="http://schemas.microsoft.com/office/drawing/2014/main" id="{5B8F02F6-82C1-D82A-5DBA-505F03299EF5}"/>
              </a:ext>
            </a:extLst>
          </p:cNvPr>
          <p:cNvGrpSpPr>
            <a:grpSpLocks/>
          </p:cNvGrpSpPr>
          <p:nvPr/>
        </p:nvGrpSpPr>
        <p:grpSpPr bwMode="auto">
          <a:xfrm rot="-322255">
            <a:off x="12274550" y="1784350"/>
            <a:ext cx="5761038" cy="2120900"/>
            <a:chOff x="12634929" y="1713487"/>
            <a:chExt cx="5440363" cy="2170113"/>
          </a:xfrm>
        </p:grpSpPr>
        <p:sp>
          <p:nvSpPr>
            <p:cNvPr id="24" name="Freeform 6">
              <a:extLst>
                <a:ext uri="{FF2B5EF4-FFF2-40B4-BE49-F238E27FC236}">
                  <a16:creationId xmlns:a16="http://schemas.microsoft.com/office/drawing/2014/main" id="{37BA0AFE-1449-9899-D762-6B5BC72FD5D8}"/>
                </a:ext>
              </a:extLst>
            </p:cNvPr>
            <p:cNvSpPr>
              <a:spLocks/>
            </p:cNvSpPr>
            <p:nvPr/>
          </p:nvSpPr>
          <p:spPr bwMode="auto">
            <a:xfrm flipH="1">
              <a:off x="13473129" y="2829500"/>
              <a:ext cx="334963" cy="331787"/>
            </a:xfrm>
            <a:custGeom>
              <a:avLst/>
              <a:gdLst>
                <a:gd name="T0" fmla="*/ 167482 w 812800"/>
                <a:gd name="T1" fmla="*/ 0 h 812800"/>
                <a:gd name="T2" fmla="*/ 0 w 812800"/>
                <a:gd name="T3" fmla="*/ 165894 h 812800"/>
                <a:gd name="T4" fmla="*/ 167482 w 812800"/>
                <a:gd name="T5" fmla="*/ 331787 h 812800"/>
                <a:gd name="T6" fmla="*/ 334963 w 812800"/>
                <a:gd name="T7" fmla="*/ 165894 h 812800"/>
                <a:gd name="T8" fmla="*/ 167482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5" name="Freeform 6">
              <a:extLst>
                <a:ext uri="{FF2B5EF4-FFF2-40B4-BE49-F238E27FC236}">
                  <a16:creationId xmlns:a16="http://schemas.microsoft.com/office/drawing/2014/main" id="{588F2018-6EF0-0DC9-0BDA-1B3D0D95802D}"/>
                </a:ext>
              </a:extLst>
            </p:cNvPr>
            <p:cNvSpPr>
              <a:spLocks/>
            </p:cNvSpPr>
            <p:nvPr/>
          </p:nvSpPr>
          <p:spPr bwMode="auto">
            <a:xfrm flipH="1">
              <a:off x="14311329" y="3181925"/>
              <a:ext cx="204788" cy="207962"/>
            </a:xfrm>
            <a:custGeom>
              <a:avLst/>
              <a:gdLst>
                <a:gd name="T0" fmla="*/ 102394 w 812800"/>
                <a:gd name="T1" fmla="*/ 0 h 812800"/>
                <a:gd name="T2" fmla="*/ 0 w 812800"/>
                <a:gd name="T3" fmla="*/ 103981 h 812800"/>
                <a:gd name="T4" fmla="*/ 102394 w 812800"/>
                <a:gd name="T5" fmla="*/ 207962 h 812800"/>
                <a:gd name="T6" fmla="*/ 204788 w 812800"/>
                <a:gd name="T7" fmla="*/ 103981 h 812800"/>
                <a:gd name="T8" fmla="*/ 1023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6" name="Freeform 6">
              <a:extLst>
                <a:ext uri="{FF2B5EF4-FFF2-40B4-BE49-F238E27FC236}">
                  <a16:creationId xmlns:a16="http://schemas.microsoft.com/office/drawing/2014/main" id="{E3D21DCF-75F7-1B4A-BF8E-A1341224BF83}"/>
                </a:ext>
              </a:extLst>
            </p:cNvPr>
            <p:cNvSpPr>
              <a:spLocks/>
            </p:cNvSpPr>
            <p:nvPr/>
          </p:nvSpPr>
          <p:spPr bwMode="auto">
            <a:xfrm>
              <a:off x="14701854" y="2375475"/>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7" name="Freeform 6">
              <a:extLst>
                <a:ext uri="{FF2B5EF4-FFF2-40B4-BE49-F238E27FC236}">
                  <a16:creationId xmlns:a16="http://schemas.microsoft.com/office/drawing/2014/main" id="{9032837A-2506-AA50-01A9-10129B8406F0}"/>
                </a:ext>
              </a:extLst>
            </p:cNvPr>
            <p:cNvSpPr>
              <a:spLocks/>
            </p:cNvSpPr>
            <p:nvPr/>
          </p:nvSpPr>
          <p:spPr bwMode="auto">
            <a:xfrm>
              <a:off x="15311454" y="3085087"/>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9" name="Freeform 6">
              <a:extLst>
                <a:ext uri="{FF2B5EF4-FFF2-40B4-BE49-F238E27FC236}">
                  <a16:creationId xmlns:a16="http://schemas.microsoft.com/office/drawing/2014/main" id="{A2E27EDF-C065-0367-0657-56C22A14A4F8}"/>
                </a:ext>
              </a:extLst>
            </p:cNvPr>
            <p:cNvSpPr>
              <a:spLocks/>
            </p:cNvSpPr>
            <p:nvPr/>
          </p:nvSpPr>
          <p:spPr bwMode="auto">
            <a:xfrm>
              <a:off x="15249542" y="1713487"/>
              <a:ext cx="509587" cy="509588"/>
            </a:xfrm>
            <a:custGeom>
              <a:avLst/>
              <a:gdLst>
                <a:gd name="T0" fmla="*/ 254794 w 812800"/>
                <a:gd name="T1" fmla="*/ 0 h 812800"/>
                <a:gd name="T2" fmla="*/ 0 w 812800"/>
                <a:gd name="T3" fmla="*/ 254794 h 812800"/>
                <a:gd name="T4" fmla="*/ 254794 w 812800"/>
                <a:gd name="T5" fmla="*/ 509588 h 812800"/>
                <a:gd name="T6" fmla="*/ 509587 w 812800"/>
                <a:gd name="T7" fmla="*/ 254794 h 812800"/>
                <a:gd name="T8" fmla="*/ 2547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30" name="Freeform 6">
              <a:extLst>
                <a:ext uri="{FF2B5EF4-FFF2-40B4-BE49-F238E27FC236}">
                  <a16:creationId xmlns:a16="http://schemas.microsoft.com/office/drawing/2014/main" id="{4A689938-18D8-69EF-0765-515D8EA7597C}"/>
                </a:ext>
              </a:extLst>
            </p:cNvPr>
            <p:cNvSpPr>
              <a:spLocks/>
            </p:cNvSpPr>
            <p:nvPr/>
          </p:nvSpPr>
          <p:spPr bwMode="auto">
            <a:xfrm>
              <a:off x="15859142" y="2475487"/>
              <a:ext cx="509587" cy="509588"/>
            </a:xfrm>
            <a:custGeom>
              <a:avLst/>
              <a:gdLst>
                <a:gd name="T0" fmla="*/ 254794 w 812800"/>
                <a:gd name="T1" fmla="*/ 0 h 812800"/>
                <a:gd name="T2" fmla="*/ 0 w 812800"/>
                <a:gd name="T3" fmla="*/ 254794 h 812800"/>
                <a:gd name="T4" fmla="*/ 254794 w 812800"/>
                <a:gd name="T5" fmla="*/ 509588 h 812800"/>
                <a:gd name="T6" fmla="*/ 509587 w 812800"/>
                <a:gd name="T7" fmla="*/ 254794 h 812800"/>
                <a:gd name="T8" fmla="*/ 2547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dirty="0"/>
            </a:p>
          </p:txBody>
        </p:sp>
        <p:sp>
          <p:nvSpPr>
            <p:cNvPr id="31" name="Freeform 6">
              <a:extLst>
                <a:ext uri="{FF2B5EF4-FFF2-40B4-BE49-F238E27FC236}">
                  <a16:creationId xmlns:a16="http://schemas.microsoft.com/office/drawing/2014/main" id="{E6BE1203-13E6-E259-B0FA-26620B1CD6A4}"/>
                </a:ext>
              </a:extLst>
            </p:cNvPr>
            <p:cNvSpPr>
              <a:spLocks/>
            </p:cNvSpPr>
            <p:nvPr/>
          </p:nvSpPr>
          <p:spPr bwMode="auto">
            <a:xfrm>
              <a:off x="16506842" y="3374012"/>
              <a:ext cx="509587" cy="509588"/>
            </a:xfrm>
            <a:custGeom>
              <a:avLst/>
              <a:gdLst>
                <a:gd name="T0" fmla="*/ 254794 w 812800"/>
                <a:gd name="T1" fmla="*/ 0 h 812800"/>
                <a:gd name="T2" fmla="*/ 0 w 812800"/>
                <a:gd name="T3" fmla="*/ 254794 h 812800"/>
                <a:gd name="T4" fmla="*/ 254794 w 812800"/>
                <a:gd name="T5" fmla="*/ 509588 h 812800"/>
                <a:gd name="T6" fmla="*/ 509587 w 812800"/>
                <a:gd name="T7" fmla="*/ 254794 h 812800"/>
                <a:gd name="T8" fmla="*/ 2547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32" name="Freeform 6">
              <a:extLst>
                <a:ext uri="{FF2B5EF4-FFF2-40B4-BE49-F238E27FC236}">
                  <a16:creationId xmlns:a16="http://schemas.microsoft.com/office/drawing/2014/main" id="{DDCEDDEE-C171-9F4B-C4B8-470EC4382D05}"/>
                </a:ext>
              </a:extLst>
            </p:cNvPr>
            <p:cNvSpPr>
              <a:spLocks/>
            </p:cNvSpPr>
            <p:nvPr/>
          </p:nvSpPr>
          <p:spPr bwMode="auto">
            <a:xfrm flipH="1">
              <a:off x="13482654" y="1942087"/>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33" name="Freeform 6">
              <a:extLst>
                <a:ext uri="{FF2B5EF4-FFF2-40B4-BE49-F238E27FC236}">
                  <a16:creationId xmlns:a16="http://schemas.microsoft.com/office/drawing/2014/main" id="{DA38D679-4609-FB4B-C971-10AE9C409171}"/>
                </a:ext>
              </a:extLst>
            </p:cNvPr>
            <p:cNvSpPr>
              <a:spLocks/>
            </p:cNvSpPr>
            <p:nvPr/>
          </p:nvSpPr>
          <p:spPr bwMode="auto">
            <a:xfrm flipH="1">
              <a:off x="17206929" y="2518350"/>
              <a:ext cx="334963" cy="333375"/>
            </a:xfrm>
            <a:custGeom>
              <a:avLst/>
              <a:gdLst>
                <a:gd name="T0" fmla="*/ 167482 w 812800"/>
                <a:gd name="T1" fmla="*/ 0 h 812800"/>
                <a:gd name="T2" fmla="*/ 0 w 812800"/>
                <a:gd name="T3" fmla="*/ 166688 h 812800"/>
                <a:gd name="T4" fmla="*/ 167482 w 812800"/>
                <a:gd name="T5" fmla="*/ 333375 h 812800"/>
                <a:gd name="T6" fmla="*/ 334963 w 812800"/>
                <a:gd name="T7" fmla="*/ 166688 h 812800"/>
                <a:gd name="T8" fmla="*/ 167482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34" name="Freeform 6">
              <a:extLst>
                <a:ext uri="{FF2B5EF4-FFF2-40B4-BE49-F238E27FC236}">
                  <a16:creationId xmlns:a16="http://schemas.microsoft.com/office/drawing/2014/main" id="{DB02496C-BD3D-FB67-EE51-51897478C15B}"/>
                </a:ext>
              </a:extLst>
            </p:cNvPr>
            <p:cNvSpPr>
              <a:spLocks/>
            </p:cNvSpPr>
            <p:nvPr/>
          </p:nvSpPr>
          <p:spPr bwMode="auto">
            <a:xfrm flipH="1">
              <a:off x="17870504" y="1942087"/>
              <a:ext cx="204788" cy="207963"/>
            </a:xfrm>
            <a:custGeom>
              <a:avLst/>
              <a:gdLst>
                <a:gd name="T0" fmla="*/ 102394 w 812800"/>
                <a:gd name="T1" fmla="*/ 0 h 812800"/>
                <a:gd name="T2" fmla="*/ 0 w 812800"/>
                <a:gd name="T3" fmla="*/ 103981 h 812800"/>
                <a:gd name="T4" fmla="*/ 102394 w 812800"/>
                <a:gd name="T5" fmla="*/ 207963 h 812800"/>
                <a:gd name="T6" fmla="*/ 204788 w 812800"/>
                <a:gd name="T7" fmla="*/ 103981 h 812800"/>
                <a:gd name="T8" fmla="*/ 1023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35" name="Freeform 6">
              <a:extLst>
                <a:ext uri="{FF2B5EF4-FFF2-40B4-BE49-F238E27FC236}">
                  <a16:creationId xmlns:a16="http://schemas.microsoft.com/office/drawing/2014/main" id="{FF4BF20D-5072-9EBD-E882-AC06F663D91E}"/>
                </a:ext>
              </a:extLst>
            </p:cNvPr>
            <p:cNvSpPr>
              <a:spLocks/>
            </p:cNvSpPr>
            <p:nvPr/>
          </p:nvSpPr>
          <p:spPr bwMode="auto">
            <a:xfrm flipH="1">
              <a:off x="17684767" y="3253362"/>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36" name="Freeform 6">
              <a:extLst>
                <a:ext uri="{FF2B5EF4-FFF2-40B4-BE49-F238E27FC236}">
                  <a16:creationId xmlns:a16="http://schemas.microsoft.com/office/drawing/2014/main" id="{C6C24B56-6517-6687-7542-E922E7BDCAF7}"/>
                </a:ext>
              </a:extLst>
            </p:cNvPr>
            <p:cNvSpPr>
              <a:spLocks/>
            </p:cNvSpPr>
            <p:nvPr/>
          </p:nvSpPr>
          <p:spPr bwMode="auto">
            <a:xfrm flipH="1">
              <a:off x="12634929" y="2170687"/>
              <a:ext cx="204788" cy="207963"/>
            </a:xfrm>
            <a:custGeom>
              <a:avLst/>
              <a:gdLst>
                <a:gd name="T0" fmla="*/ 102394 w 812800"/>
                <a:gd name="T1" fmla="*/ 0 h 812800"/>
                <a:gd name="T2" fmla="*/ 0 w 812800"/>
                <a:gd name="T3" fmla="*/ 103981 h 812800"/>
                <a:gd name="T4" fmla="*/ 102394 w 812800"/>
                <a:gd name="T5" fmla="*/ 207963 h 812800"/>
                <a:gd name="T6" fmla="*/ 204788 w 812800"/>
                <a:gd name="T7" fmla="*/ 103981 h 812800"/>
                <a:gd name="T8" fmla="*/ 1023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grpSp>
      <p:pic>
        <p:nvPicPr>
          <p:cNvPr id="17418" name="Picture 41" descr="A brown square with a check mark and a solar panel&#10;&#10;AI-generated content may be incorrect.">
            <a:extLst>
              <a:ext uri="{FF2B5EF4-FFF2-40B4-BE49-F238E27FC236}">
                <a16:creationId xmlns:a16="http://schemas.microsoft.com/office/drawing/2014/main" id="{AB2D3B86-5C98-1095-1745-093A81A6B4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06738" y="7507288"/>
            <a:ext cx="2033587"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8" name="TextBox 28">
            <a:extLst>
              <a:ext uri="{FF2B5EF4-FFF2-40B4-BE49-F238E27FC236}">
                <a16:creationId xmlns:a16="http://schemas.microsoft.com/office/drawing/2014/main" id="{455E86E4-76D6-0B5D-3FF9-E176D67A38F3}"/>
              </a:ext>
            </a:extLst>
          </p:cNvPr>
          <p:cNvSpPr txBox="1"/>
          <p:nvPr/>
        </p:nvSpPr>
        <p:spPr>
          <a:xfrm>
            <a:off x="-457200" y="-266700"/>
            <a:ext cx="19431000" cy="11638827"/>
          </a:xfrm>
          <a:prstGeom prst="rect">
            <a:avLst/>
          </a:prstGeom>
          <a:ln>
            <a:solidFill>
              <a:schemeClr val="bg1">
                <a:lumMod val="85000"/>
              </a:schemeClr>
            </a:solidFill>
          </a:ln>
        </p:spPr>
        <p:txBody>
          <a:bodyPr lIns="0" tIns="0" rIns="0" bIns="0">
            <a:spAutoFit/>
          </a:bodyPr>
          <a:lstStyle/>
          <a:p>
            <a:pPr algn="ctr" eaLnBrk="1" fontAlgn="auto" hangingPunct="1">
              <a:lnSpc>
                <a:spcPts val="46236"/>
              </a:lnSpc>
              <a:spcAft>
                <a:spcPts val="0"/>
              </a:spcAft>
              <a:defRPr/>
            </a:pPr>
            <a:r>
              <a:rPr lang="en-US" sz="33026" dirty="0">
                <a:solidFill>
                  <a:srgbClr val="D4CECE">
                    <a:alpha val="52941"/>
                  </a:srgbClr>
                </a:solidFill>
                <a:latin typeface="Museo Moderno"/>
                <a:ea typeface="Museo Moderno"/>
                <a:cs typeface="Museo Moderno"/>
                <a:sym typeface="Museo Moderno"/>
              </a:rPr>
              <a:t>Core</a:t>
            </a:r>
          </a:p>
          <a:p>
            <a:pPr algn="ctr" eaLnBrk="1" fontAlgn="auto" hangingPunct="1">
              <a:lnSpc>
                <a:spcPts val="46236"/>
              </a:lnSpc>
              <a:spcAft>
                <a:spcPts val="0"/>
              </a:spcAft>
              <a:defRPr/>
            </a:pPr>
            <a:r>
              <a:rPr lang="en-US" sz="33026" dirty="0">
                <a:solidFill>
                  <a:srgbClr val="D4CECE">
                    <a:alpha val="52941"/>
                  </a:srgbClr>
                </a:solidFill>
                <a:latin typeface="Museo Moderno"/>
                <a:ea typeface="Museo Moderno"/>
                <a:cs typeface="Museo Moderno"/>
                <a:sym typeface="Museo Moderno"/>
              </a:rPr>
              <a:t>Values</a:t>
            </a:r>
          </a:p>
        </p:txBody>
      </p:sp>
      <p:sp>
        <p:nvSpPr>
          <p:cNvPr id="19459" name="TextBox 20">
            <a:extLst>
              <a:ext uri="{FF2B5EF4-FFF2-40B4-BE49-F238E27FC236}">
                <a16:creationId xmlns:a16="http://schemas.microsoft.com/office/drawing/2014/main" id="{A73828A5-C8C6-8228-102D-429C449526DC}"/>
              </a:ext>
            </a:extLst>
          </p:cNvPr>
          <p:cNvSpPr txBox="1">
            <a:spLocks noChangeArrowheads="1"/>
          </p:cNvSpPr>
          <p:nvPr/>
        </p:nvSpPr>
        <p:spPr bwMode="auto">
          <a:xfrm>
            <a:off x="2630488" y="2057400"/>
            <a:ext cx="9180512"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ts val="5888"/>
              </a:lnSpc>
              <a:spcBef>
                <a:spcPct val="0"/>
              </a:spcBef>
              <a:buFontTx/>
              <a:buNone/>
            </a:pPr>
            <a:r>
              <a:rPr lang="en-US" altLang="en-US" sz="5400">
                <a:solidFill>
                  <a:srgbClr val="D42F12"/>
                </a:solidFill>
                <a:latin typeface="Museo Moderno" charset="0"/>
              </a:rPr>
              <a:t>Strategic Connectivity</a:t>
            </a:r>
          </a:p>
        </p:txBody>
      </p:sp>
      <p:sp>
        <p:nvSpPr>
          <p:cNvPr id="19460" name="TextBox 21">
            <a:extLst>
              <a:ext uri="{FF2B5EF4-FFF2-40B4-BE49-F238E27FC236}">
                <a16:creationId xmlns:a16="http://schemas.microsoft.com/office/drawing/2014/main" id="{BACF3B34-C840-C6AE-3BB1-080327B9DAB1}"/>
              </a:ext>
            </a:extLst>
          </p:cNvPr>
          <p:cNvSpPr txBox="1">
            <a:spLocks noChangeArrowheads="1"/>
          </p:cNvSpPr>
          <p:nvPr/>
        </p:nvSpPr>
        <p:spPr bwMode="auto">
          <a:xfrm>
            <a:off x="2667000" y="4419600"/>
            <a:ext cx="8763000" cy="251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spcAft>
                <a:spcPts val="800"/>
              </a:spcAft>
              <a:buFontTx/>
              <a:buNone/>
            </a:pPr>
            <a:r>
              <a:rPr lang="en-US" altLang="en-US" sz="2800">
                <a:solidFill>
                  <a:srgbClr val="000000"/>
                </a:solidFill>
                <a:latin typeface="Montserrat" panose="00000500000000000000" pitchFamily="2" charset="0"/>
              </a:rPr>
              <a:t>We build bridges—not just between clients and suppliers, but between vision and execution. Our role is to connect the right people, the right products, and the right funding at the right time.</a:t>
            </a:r>
          </a:p>
        </p:txBody>
      </p:sp>
      <p:sp>
        <p:nvSpPr>
          <p:cNvPr id="19461" name="TextBox 4">
            <a:extLst>
              <a:ext uri="{FF2B5EF4-FFF2-40B4-BE49-F238E27FC236}">
                <a16:creationId xmlns:a16="http://schemas.microsoft.com/office/drawing/2014/main" id="{CFF52888-9D29-598B-303E-8295C023BDEC}"/>
              </a:ext>
            </a:extLst>
          </p:cNvPr>
          <p:cNvSpPr txBox="1">
            <a:spLocks noChangeArrowheads="1"/>
          </p:cNvSpPr>
          <p:nvPr/>
        </p:nvSpPr>
        <p:spPr bwMode="auto">
          <a:xfrm>
            <a:off x="2514600" y="7380288"/>
            <a:ext cx="86106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FontTx/>
              <a:buNone/>
            </a:pPr>
            <a:r>
              <a:rPr lang="en-US" altLang="en-US" b="1">
                <a:solidFill>
                  <a:srgbClr val="C4210B"/>
                </a:solidFill>
                <a:latin typeface="Montserrat" panose="00000500000000000000" pitchFamily="2" charset="0"/>
              </a:rPr>
              <a:t>“Success is not a solo act—it’s a strategic alignment.”</a:t>
            </a:r>
          </a:p>
        </p:txBody>
      </p:sp>
      <p:pic>
        <p:nvPicPr>
          <p:cNvPr id="19462" name="Picture 9" descr="A diagram of a company&#10;&#10;AI-generated content may be incorrect.">
            <a:extLst>
              <a:ext uri="{FF2B5EF4-FFF2-40B4-BE49-F238E27FC236}">
                <a16:creationId xmlns:a16="http://schemas.microsoft.com/office/drawing/2014/main" id="{F543F429-C197-50E8-62DE-1CBCEDBC74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5713" y="2722563"/>
            <a:ext cx="11356975" cy="757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1" descr="A logo of a letter p&#10;&#10;AI-generated content may be incorrect.">
            <a:extLst>
              <a:ext uri="{FF2B5EF4-FFF2-40B4-BE49-F238E27FC236}">
                <a16:creationId xmlns:a16="http://schemas.microsoft.com/office/drawing/2014/main" id="{21EF03DC-305D-23FB-8AE0-40F935B32E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92200" y="5753100"/>
            <a:ext cx="167005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0482" name="TextBox 20">
            <a:extLst>
              <a:ext uri="{FF2B5EF4-FFF2-40B4-BE49-F238E27FC236}">
                <a16:creationId xmlns:a16="http://schemas.microsoft.com/office/drawing/2014/main" id="{A43CAF37-A21B-F557-8A76-0F7586F3C737}"/>
              </a:ext>
            </a:extLst>
          </p:cNvPr>
          <p:cNvSpPr txBox="1">
            <a:spLocks noChangeArrowheads="1"/>
          </p:cNvSpPr>
          <p:nvPr/>
        </p:nvSpPr>
        <p:spPr bwMode="auto">
          <a:xfrm>
            <a:off x="2630488" y="2082800"/>
            <a:ext cx="9180512"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ts val="5888"/>
              </a:lnSpc>
              <a:spcBef>
                <a:spcPct val="0"/>
              </a:spcBef>
              <a:buFontTx/>
              <a:buNone/>
            </a:pPr>
            <a:r>
              <a:rPr lang="en-US" altLang="en-US" sz="5400">
                <a:solidFill>
                  <a:srgbClr val="D42F12"/>
                </a:solidFill>
                <a:latin typeface="Museo Moderno" charset="0"/>
              </a:rPr>
              <a:t>Creative Intelligence</a:t>
            </a:r>
          </a:p>
        </p:txBody>
      </p:sp>
      <p:sp>
        <p:nvSpPr>
          <p:cNvPr id="20483" name="TextBox 21">
            <a:extLst>
              <a:ext uri="{FF2B5EF4-FFF2-40B4-BE49-F238E27FC236}">
                <a16:creationId xmlns:a16="http://schemas.microsoft.com/office/drawing/2014/main" id="{F03920EE-8C4E-7426-5F95-ACE0CD35A9AD}"/>
              </a:ext>
            </a:extLst>
          </p:cNvPr>
          <p:cNvSpPr txBox="1">
            <a:spLocks noChangeArrowheads="1"/>
          </p:cNvSpPr>
          <p:nvPr/>
        </p:nvSpPr>
        <p:spPr bwMode="auto">
          <a:xfrm>
            <a:off x="2590800" y="4381500"/>
            <a:ext cx="7239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spcAft>
                <a:spcPts val="800"/>
              </a:spcAft>
              <a:buFontTx/>
              <a:buNone/>
            </a:pPr>
            <a:r>
              <a:rPr lang="en-US" altLang="en-US" sz="2800">
                <a:solidFill>
                  <a:srgbClr val="000000"/>
                </a:solidFill>
                <a:latin typeface="Montserrat" panose="00000500000000000000" pitchFamily="2" charset="0"/>
              </a:rPr>
              <a:t>We solve complex energy challenges with tailored, forward-thinking solutions. Creativity here is not decoration—it’s design, strategy, and adaptation. We innovate with purpose.</a:t>
            </a:r>
          </a:p>
        </p:txBody>
      </p:sp>
      <p:sp>
        <p:nvSpPr>
          <p:cNvPr id="20484" name="TextBox 6">
            <a:extLst>
              <a:ext uri="{FF2B5EF4-FFF2-40B4-BE49-F238E27FC236}">
                <a16:creationId xmlns:a16="http://schemas.microsoft.com/office/drawing/2014/main" id="{9826D8F1-3599-B7B8-1352-5BF475B38295}"/>
              </a:ext>
            </a:extLst>
          </p:cNvPr>
          <p:cNvSpPr txBox="1">
            <a:spLocks noChangeArrowheads="1"/>
          </p:cNvSpPr>
          <p:nvPr/>
        </p:nvSpPr>
        <p:spPr bwMode="auto">
          <a:xfrm>
            <a:off x="2286000" y="7831138"/>
            <a:ext cx="72390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FontTx/>
              <a:buNone/>
            </a:pPr>
            <a:r>
              <a:rPr lang="en-US" altLang="en-US" b="1">
                <a:solidFill>
                  <a:srgbClr val="C4210B"/>
                </a:solidFill>
                <a:latin typeface="Montserrat" panose="00000500000000000000" pitchFamily="2" charset="0"/>
              </a:rPr>
              <a:t>“Creativity is our engine. Intelligence is our fuel.”</a:t>
            </a:r>
          </a:p>
        </p:txBody>
      </p:sp>
      <p:pic>
        <p:nvPicPr>
          <p:cNvPr id="20485" name="Picture 6" descr="A person in a hard hat and orange vest holding a tablet&#10;&#10;AI-generated content may be incorrect.">
            <a:extLst>
              <a:ext uri="{FF2B5EF4-FFF2-40B4-BE49-F238E27FC236}">
                <a16:creationId xmlns:a16="http://schemas.microsoft.com/office/drawing/2014/main" id="{C89BB22E-6DFF-D25A-0333-36B147F8D7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037" r="6151" b="7735"/>
          <a:stretch>
            <a:fillRect/>
          </a:stretch>
        </p:blipFill>
        <p:spPr bwMode="auto">
          <a:xfrm>
            <a:off x="9982200" y="3576638"/>
            <a:ext cx="7696200" cy="545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reeform 7">
            <a:extLst>
              <a:ext uri="{FF2B5EF4-FFF2-40B4-BE49-F238E27FC236}">
                <a16:creationId xmlns:a16="http://schemas.microsoft.com/office/drawing/2014/main" id="{868A9D3C-D998-CD6C-620E-1A9C60C837FC}"/>
              </a:ext>
            </a:extLst>
          </p:cNvPr>
          <p:cNvSpPr/>
          <p:nvPr/>
        </p:nvSpPr>
        <p:spPr>
          <a:xfrm>
            <a:off x="14650919" y="5143499"/>
            <a:ext cx="6151681" cy="7752627"/>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4">
              <a:duotone>
                <a:schemeClr val="bg2">
                  <a:shade val="45000"/>
                  <a:satMod val="135000"/>
                </a:schemeClr>
                <a:prstClr val="white"/>
              </a:duotone>
            </a:blip>
            <a:stretch>
              <a:fillRect/>
            </a:stretch>
          </a:blipFill>
        </p:spPr>
        <p:txBody>
          <a:bodyPr/>
          <a:lstStyle/>
          <a:p>
            <a:pPr eaLnBrk="1" fontAlgn="auto" hangingPunct="1">
              <a:spcBef>
                <a:spcPts val="0"/>
              </a:spcBef>
              <a:spcAft>
                <a:spcPts val="0"/>
              </a:spcAft>
              <a:defRPr/>
            </a:pPr>
            <a:endParaRPr lang="en-US" dirty="0">
              <a:latin typeface="+mn-lt"/>
            </a:endParaRPr>
          </a:p>
        </p:txBody>
      </p:sp>
      <p:grpSp>
        <p:nvGrpSpPr>
          <p:cNvPr id="20489" name="Group 10">
            <a:extLst>
              <a:ext uri="{FF2B5EF4-FFF2-40B4-BE49-F238E27FC236}">
                <a16:creationId xmlns:a16="http://schemas.microsoft.com/office/drawing/2014/main" id="{26B7E77E-0E30-B3FC-34BF-CFC25CEC718F}"/>
              </a:ext>
            </a:extLst>
          </p:cNvPr>
          <p:cNvGrpSpPr>
            <a:grpSpLocks/>
          </p:cNvGrpSpPr>
          <p:nvPr/>
        </p:nvGrpSpPr>
        <p:grpSpPr bwMode="auto">
          <a:xfrm rot="-322255">
            <a:off x="11628438" y="1543050"/>
            <a:ext cx="6421437" cy="2119313"/>
            <a:chOff x="12634929" y="1713487"/>
            <a:chExt cx="5440363" cy="2170113"/>
          </a:xfrm>
        </p:grpSpPr>
        <p:sp>
          <p:nvSpPr>
            <p:cNvPr id="12" name="Freeform 6">
              <a:extLst>
                <a:ext uri="{FF2B5EF4-FFF2-40B4-BE49-F238E27FC236}">
                  <a16:creationId xmlns:a16="http://schemas.microsoft.com/office/drawing/2014/main" id="{8D447610-695D-1858-3A3F-65A109E06D2C}"/>
                </a:ext>
              </a:extLst>
            </p:cNvPr>
            <p:cNvSpPr>
              <a:spLocks/>
            </p:cNvSpPr>
            <p:nvPr/>
          </p:nvSpPr>
          <p:spPr bwMode="auto">
            <a:xfrm flipH="1">
              <a:off x="13473129" y="2829500"/>
              <a:ext cx="334963" cy="331787"/>
            </a:xfrm>
            <a:custGeom>
              <a:avLst/>
              <a:gdLst>
                <a:gd name="T0" fmla="*/ 167482 w 812800"/>
                <a:gd name="T1" fmla="*/ 0 h 812800"/>
                <a:gd name="T2" fmla="*/ 0 w 812800"/>
                <a:gd name="T3" fmla="*/ 165894 h 812800"/>
                <a:gd name="T4" fmla="*/ 167482 w 812800"/>
                <a:gd name="T5" fmla="*/ 331787 h 812800"/>
                <a:gd name="T6" fmla="*/ 334963 w 812800"/>
                <a:gd name="T7" fmla="*/ 165894 h 812800"/>
                <a:gd name="T8" fmla="*/ 167482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13" name="Freeform 6">
              <a:extLst>
                <a:ext uri="{FF2B5EF4-FFF2-40B4-BE49-F238E27FC236}">
                  <a16:creationId xmlns:a16="http://schemas.microsoft.com/office/drawing/2014/main" id="{1841AA6B-0340-2941-D5E1-2B656617992E}"/>
                </a:ext>
              </a:extLst>
            </p:cNvPr>
            <p:cNvSpPr>
              <a:spLocks/>
            </p:cNvSpPr>
            <p:nvPr/>
          </p:nvSpPr>
          <p:spPr bwMode="auto">
            <a:xfrm flipH="1">
              <a:off x="14311329" y="3181925"/>
              <a:ext cx="204788" cy="207962"/>
            </a:xfrm>
            <a:custGeom>
              <a:avLst/>
              <a:gdLst>
                <a:gd name="T0" fmla="*/ 102394 w 812800"/>
                <a:gd name="T1" fmla="*/ 0 h 812800"/>
                <a:gd name="T2" fmla="*/ 0 w 812800"/>
                <a:gd name="T3" fmla="*/ 103981 h 812800"/>
                <a:gd name="T4" fmla="*/ 102394 w 812800"/>
                <a:gd name="T5" fmla="*/ 207962 h 812800"/>
                <a:gd name="T6" fmla="*/ 204788 w 812800"/>
                <a:gd name="T7" fmla="*/ 103981 h 812800"/>
                <a:gd name="T8" fmla="*/ 1023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14" name="Freeform 6">
              <a:extLst>
                <a:ext uri="{FF2B5EF4-FFF2-40B4-BE49-F238E27FC236}">
                  <a16:creationId xmlns:a16="http://schemas.microsoft.com/office/drawing/2014/main" id="{59F4B1A6-2BEB-8820-2195-CFDB8063EF84}"/>
                </a:ext>
              </a:extLst>
            </p:cNvPr>
            <p:cNvSpPr>
              <a:spLocks/>
            </p:cNvSpPr>
            <p:nvPr/>
          </p:nvSpPr>
          <p:spPr bwMode="auto">
            <a:xfrm>
              <a:off x="14701854" y="2375475"/>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15" name="Freeform 6">
              <a:extLst>
                <a:ext uri="{FF2B5EF4-FFF2-40B4-BE49-F238E27FC236}">
                  <a16:creationId xmlns:a16="http://schemas.microsoft.com/office/drawing/2014/main" id="{E9ACE454-EFC1-16F3-F650-0F0F93842B0C}"/>
                </a:ext>
              </a:extLst>
            </p:cNvPr>
            <p:cNvSpPr>
              <a:spLocks/>
            </p:cNvSpPr>
            <p:nvPr/>
          </p:nvSpPr>
          <p:spPr bwMode="auto">
            <a:xfrm>
              <a:off x="15311454" y="3085087"/>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16" name="Freeform 6">
              <a:extLst>
                <a:ext uri="{FF2B5EF4-FFF2-40B4-BE49-F238E27FC236}">
                  <a16:creationId xmlns:a16="http://schemas.microsoft.com/office/drawing/2014/main" id="{9D968003-B8FA-9BD8-F86C-71115DEC67F2}"/>
                </a:ext>
              </a:extLst>
            </p:cNvPr>
            <p:cNvSpPr>
              <a:spLocks/>
            </p:cNvSpPr>
            <p:nvPr/>
          </p:nvSpPr>
          <p:spPr bwMode="auto">
            <a:xfrm>
              <a:off x="15249542" y="1713487"/>
              <a:ext cx="509587" cy="509588"/>
            </a:xfrm>
            <a:custGeom>
              <a:avLst/>
              <a:gdLst>
                <a:gd name="T0" fmla="*/ 254794 w 812800"/>
                <a:gd name="T1" fmla="*/ 0 h 812800"/>
                <a:gd name="T2" fmla="*/ 0 w 812800"/>
                <a:gd name="T3" fmla="*/ 254794 h 812800"/>
                <a:gd name="T4" fmla="*/ 254794 w 812800"/>
                <a:gd name="T5" fmla="*/ 509588 h 812800"/>
                <a:gd name="T6" fmla="*/ 509587 w 812800"/>
                <a:gd name="T7" fmla="*/ 254794 h 812800"/>
                <a:gd name="T8" fmla="*/ 2547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17" name="Freeform 6">
              <a:extLst>
                <a:ext uri="{FF2B5EF4-FFF2-40B4-BE49-F238E27FC236}">
                  <a16:creationId xmlns:a16="http://schemas.microsoft.com/office/drawing/2014/main" id="{2480D38A-4B05-B7FA-8ECB-2F7D4A502B57}"/>
                </a:ext>
              </a:extLst>
            </p:cNvPr>
            <p:cNvSpPr>
              <a:spLocks/>
            </p:cNvSpPr>
            <p:nvPr/>
          </p:nvSpPr>
          <p:spPr bwMode="auto">
            <a:xfrm>
              <a:off x="15859142" y="2475487"/>
              <a:ext cx="509587" cy="509588"/>
            </a:xfrm>
            <a:custGeom>
              <a:avLst/>
              <a:gdLst>
                <a:gd name="T0" fmla="*/ 254794 w 812800"/>
                <a:gd name="T1" fmla="*/ 0 h 812800"/>
                <a:gd name="T2" fmla="*/ 0 w 812800"/>
                <a:gd name="T3" fmla="*/ 254794 h 812800"/>
                <a:gd name="T4" fmla="*/ 254794 w 812800"/>
                <a:gd name="T5" fmla="*/ 509588 h 812800"/>
                <a:gd name="T6" fmla="*/ 509587 w 812800"/>
                <a:gd name="T7" fmla="*/ 254794 h 812800"/>
                <a:gd name="T8" fmla="*/ 2547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dirty="0"/>
            </a:p>
          </p:txBody>
        </p:sp>
        <p:sp>
          <p:nvSpPr>
            <p:cNvPr id="18" name="Freeform 6">
              <a:extLst>
                <a:ext uri="{FF2B5EF4-FFF2-40B4-BE49-F238E27FC236}">
                  <a16:creationId xmlns:a16="http://schemas.microsoft.com/office/drawing/2014/main" id="{647C47B9-E28B-BA45-A7A9-F1E90FD1ABA6}"/>
                </a:ext>
              </a:extLst>
            </p:cNvPr>
            <p:cNvSpPr>
              <a:spLocks/>
            </p:cNvSpPr>
            <p:nvPr/>
          </p:nvSpPr>
          <p:spPr bwMode="auto">
            <a:xfrm>
              <a:off x="16506842" y="3374012"/>
              <a:ext cx="509587" cy="509588"/>
            </a:xfrm>
            <a:custGeom>
              <a:avLst/>
              <a:gdLst>
                <a:gd name="T0" fmla="*/ 254794 w 812800"/>
                <a:gd name="T1" fmla="*/ 0 h 812800"/>
                <a:gd name="T2" fmla="*/ 0 w 812800"/>
                <a:gd name="T3" fmla="*/ 254794 h 812800"/>
                <a:gd name="T4" fmla="*/ 254794 w 812800"/>
                <a:gd name="T5" fmla="*/ 509588 h 812800"/>
                <a:gd name="T6" fmla="*/ 509587 w 812800"/>
                <a:gd name="T7" fmla="*/ 254794 h 812800"/>
                <a:gd name="T8" fmla="*/ 2547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19" name="Freeform 6">
              <a:extLst>
                <a:ext uri="{FF2B5EF4-FFF2-40B4-BE49-F238E27FC236}">
                  <a16:creationId xmlns:a16="http://schemas.microsoft.com/office/drawing/2014/main" id="{246EA201-5D7C-02A2-0524-6766AC1DA970}"/>
                </a:ext>
              </a:extLst>
            </p:cNvPr>
            <p:cNvSpPr>
              <a:spLocks/>
            </p:cNvSpPr>
            <p:nvPr/>
          </p:nvSpPr>
          <p:spPr bwMode="auto">
            <a:xfrm flipH="1">
              <a:off x="13482654" y="1942087"/>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0" name="Freeform 6">
              <a:extLst>
                <a:ext uri="{FF2B5EF4-FFF2-40B4-BE49-F238E27FC236}">
                  <a16:creationId xmlns:a16="http://schemas.microsoft.com/office/drawing/2014/main" id="{A67B0F82-F89D-677A-CEFE-F0F7EF2345CE}"/>
                </a:ext>
              </a:extLst>
            </p:cNvPr>
            <p:cNvSpPr>
              <a:spLocks/>
            </p:cNvSpPr>
            <p:nvPr/>
          </p:nvSpPr>
          <p:spPr bwMode="auto">
            <a:xfrm flipH="1">
              <a:off x="17206929" y="2518350"/>
              <a:ext cx="334963" cy="333375"/>
            </a:xfrm>
            <a:custGeom>
              <a:avLst/>
              <a:gdLst>
                <a:gd name="T0" fmla="*/ 167482 w 812800"/>
                <a:gd name="T1" fmla="*/ 0 h 812800"/>
                <a:gd name="T2" fmla="*/ 0 w 812800"/>
                <a:gd name="T3" fmla="*/ 166688 h 812800"/>
                <a:gd name="T4" fmla="*/ 167482 w 812800"/>
                <a:gd name="T5" fmla="*/ 333375 h 812800"/>
                <a:gd name="T6" fmla="*/ 334963 w 812800"/>
                <a:gd name="T7" fmla="*/ 166688 h 812800"/>
                <a:gd name="T8" fmla="*/ 167482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1" name="Freeform 6">
              <a:extLst>
                <a:ext uri="{FF2B5EF4-FFF2-40B4-BE49-F238E27FC236}">
                  <a16:creationId xmlns:a16="http://schemas.microsoft.com/office/drawing/2014/main" id="{15DB8C5E-17E6-B82A-C508-5019BABB9100}"/>
                </a:ext>
              </a:extLst>
            </p:cNvPr>
            <p:cNvSpPr>
              <a:spLocks/>
            </p:cNvSpPr>
            <p:nvPr/>
          </p:nvSpPr>
          <p:spPr bwMode="auto">
            <a:xfrm flipH="1">
              <a:off x="17870504" y="1942087"/>
              <a:ext cx="204788" cy="207963"/>
            </a:xfrm>
            <a:custGeom>
              <a:avLst/>
              <a:gdLst>
                <a:gd name="T0" fmla="*/ 102394 w 812800"/>
                <a:gd name="T1" fmla="*/ 0 h 812800"/>
                <a:gd name="T2" fmla="*/ 0 w 812800"/>
                <a:gd name="T3" fmla="*/ 103981 h 812800"/>
                <a:gd name="T4" fmla="*/ 102394 w 812800"/>
                <a:gd name="T5" fmla="*/ 207963 h 812800"/>
                <a:gd name="T6" fmla="*/ 204788 w 812800"/>
                <a:gd name="T7" fmla="*/ 103981 h 812800"/>
                <a:gd name="T8" fmla="*/ 1023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2" name="Freeform 6">
              <a:extLst>
                <a:ext uri="{FF2B5EF4-FFF2-40B4-BE49-F238E27FC236}">
                  <a16:creationId xmlns:a16="http://schemas.microsoft.com/office/drawing/2014/main" id="{1FB926DA-AFA7-BCA1-CF17-23EF2090F0FE}"/>
                </a:ext>
              </a:extLst>
            </p:cNvPr>
            <p:cNvSpPr>
              <a:spLocks/>
            </p:cNvSpPr>
            <p:nvPr/>
          </p:nvSpPr>
          <p:spPr bwMode="auto">
            <a:xfrm flipH="1">
              <a:off x="17684767" y="3253362"/>
              <a:ext cx="371475" cy="381000"/>
            </a:xfrm>
            <a:custGeom>
              <a:avLst/>
              <a:gdLst>
                <a:gd name="T0" fmla="*/ 185738 w 812800"/>
                <a:gd name="T1" fmla="*/ 0 h 812800"/>
                <a:gd name="T2" fmla="*/ 0 w 812800"/>
                <a:gd name="T3" fmla="*/ 190500 h 812800"/>
                <a:gd name="T4" fmla="*/ 185738 w 812800"/>
                <a:gd name="T5" fmla="*/ 381000 h 812800"/>
                <a:gd name="T6" fmla="*/ 371475 w 812800"/>
                <a:gd name="T7" fmla="*/ 190500 h 812800"/>
                <a:gd name="T8" fmla="*/ 185738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sp>
          <p:nvSpPr>
            <p:cNvPr id="23" name="Freeform 6">
              <a:extLst>
                <a:ext uri="{FF2B5EF4-FFF2-40B4-BE49-F238E27FC236}">
                  <a16:creationId xmlns:a16="http://schemas.microsoft.com/office/drawing/2014/main" id="{5DAC803E-4F84-CFE8-5776-A92DE0F6D9E0}"/>
                </a:ext>
              </a:extLst>
            </p:cNvPr>
            <p:cNvSpPr>
              <a:spLocks/>
            </p:cNvSpPr>
            <p:nvPr/>
          </p:nvSpPr>
          <p:spPr bwMode="auto">
            <a:xfrm flipH="1">
              <a:off x="12634929" y="2170687"/>
              <a:ext cx="204788" cy="207963"/>
            </a:xfrm>
            <a:custGeom>
              <a:avLst/>
              <a:gdLst>
                <a:gd name="T0" fmla="*/ 102394 w 812800"/>
                <a:gd name="T1" fmla="*/ 0 h 812800"/>
                <a:gd name="T2" fmla="*/ 0 w 812800"/>
                <a:gd name="T3" fmla="*/ 103981 h 812800"/>
                <a:gd name="T4" fmla="*/ 102394 w 812800"/>
                <a:gd name="T5" fmla="*/ 207963 h 812800"/>
                <a:gd name="T6" fmla="*/ 204788 w 812800"/>
                <a:gd name="T7" fmla="*/ 103981 h 812800"/>
                <a:gd name="T8" fmla="*/ 10239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a:scene3d>
              <a:camera prst="orthographicFront"/>
              <a:lightRig rig="threePt" dir="t"/>
            </a:scene3d>
            <a:sp3d>
              <a:bevelT w="114300" prst="artDeco"/>
            </a:sp3d>
          </p:spPr>
          <p:txBody>
            <a:bodyPr/>
            <a:lstStyle/>
            <a:p>
              <a:pPr>
                <a:defRPr/>
              </a:pPr>
              <a:endParaRPr lang="en-US"/>
            </a:p>
          </p:txBody>
        </p:sp>
      </p:grpSp>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8" name="TextBox 28">
            <a:extLst>
              <a:ext uri="{FF2B5EF4-FFF2-40B4-BE49-F238E27FC236}">
                <a16:creationId xmlns:a16="http://schemas.microsoft.com/office/drawing/2014/main" id="{D2FA3492-992C-C502-CC86-00DF3FA6CD0D}"/>
              </a:ext>
            </a:extLst>
          </p:cNvPr>
          <p:cNvSpPr txBox="1"/>
          <p:nvPr/>
        </p:nvSpPr>
        <p:spPr>
          <a:xfrm>
            <a:off x="-457200" y="-266700"/>
            <a:ext cx="19431000" cy="11638827"/>
          </a:xfrm>
          <a:prstGeom prst="rect">
            <a:avLst/>
          </a:prstGeom>
          <a:ln>
            <a:solidFill>
              <a:schemeClr val="bg1">
                <a:lumMod val="85000"/>
              </a:schemeClr>
            </a:solidFill>
          </a:ln>
        </p:spPr>
        <p:txBody>
          <a:bodyPr lIns="0" tIns="0" rIns="0" bIns="0">
            <a:spAutoFit/>
          </a:bodyPr>
          <a:lstStyle/>
          <a:p>
            <a:pPr algn="ctr" eaLnBrk="1" fontAlgn="auto" hangingPunct="1">
              <a:lnSpc>
                <a:spcPts val="46236"/>
              </a:lnSpc>
              <a:spcAft>
                <a:spcPts val="0"/>
              </a:spcAft>
              <a:defRPr/>
            </a:pPr>
            <a:r>
              <a:rPr lang="en-US" sz="33026" dirty="0">
                <a:solidFill>
                  <a:srgbClr val="D4CECE">
                    <a:alpha val="52941"/>
                  </a:srgbClr>
                </a:solidFill>
                <a:latin typeface="Museo Moderno"/>
                <a:ea typeface="Museo Moderno"/>
                <a:cs typeface="Museo Moderno"/>
                <a:sym typeface="Museo Moderno"/>
              </a:rPr>
              <a:t>Core</a:t>
            </a:r>
          </a:p>
          <a:p>
            <a:pPr algn="ctr" eaLnBrk="1" fontAlgn="auto" hangingPunct="1">
              <a:lnSpc>
                <a:spcPts val="46236"/>
              </a:lnSpc>
              <a:spcAft>
                <a:spcPts val="0"/>
              </a:spcAft>
              <a:defRPr/>
            </a:pPr>
            <a:r>
              <a:rPr lang="en-US" sz="33026" dirty="0">
                <a:solidFill>
                  <a:srgbClr val="D4CECE">
                    <a:alpha val="52941"/>
                  </a:srgbClr>
                </a:solidFill>
                <a:latin typeface="Museo Moderno"/>
                <a:ea typeface="Museo Moderno"/>
                <a:cs typeface="Museo Moderno"/>
                <a:sym typeface="Museo Moderno"/>
              </a:rPr>
              <a:t>Values</a:t>
            </a:r>
          </a:p>
        </p:txBody>
      </p:sp>
      <p:sp>
        <p:nvSpPr>
          <p:cNvPr id="21507" name="TextBox 20">
            <a:extLst>
              <a:ext uri="{FF2B5EF4-FFF2-40B4-BE49-F238E27FC236}">
                <a16:creationId xmlns:a16="http://schemas.microsoft.com/office/drawing/2014/main" id="{02FED6CB-9629-B8F1-012A-88B3D337F5AE}"/>
              </a:ext>
            </a:extLst>
          </p:cNvPr>
          <p:cNvSpPr txBox="1">
            <a:spLocks noChangeArrowheads="1"/>
          </p:cNvSpPr>
          <p:nvPr/>
        </p:nvSpPr>
        <p:spPr bwMode="auto">
          <a:xfrm>
            <a:off x="2590800" y="2019300"/>
            <a:ext cx="111252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ts val="5888"/>
              </a:lnSpc>
              <a:spcBef>
                <a:spcPct val="0"/>
              </a:spcBef>
              <a:buFontTx/>
              <a:buNone/>
            </a:pPr>
            <a:r>
              <a:rPr lang="en-US" altLang="en-US" sz="5400">
                <a:solidFill>
                  <a:srgbClr val="D42F12"/>
                </a:solidFill>
                <a:latin typeface="Museo Moderno" charset="0"/>
              </a:rPr>
              <a:t>Influence Sustainability</a:t>
            </a:r>
          </a:p>
        </p:txBody>
      </p:sp>
      <p:sp>
        <p:nvSpPr>
          <p:cNvPr id="21508" name="TextBox 21">
            <a:extLst>
              <a:ext uri="{FF2B5EF4-FFF2-40B4-BE49-F238E27FC236}">
                <a16:creationId xmlns:a16="http://schemas.microsoft.com/office/drawing/2014/main" id="{1F58639C-F6BD-97DC-5865-88A20E0E89D6}"/>
              </a:ext>
            </a:extLst>
          </p:cNvPr>
          <p:cNvSpPr txBox="1">
            <a:spLocks noChangeArrowheads="1"/>
          </p:cNvSpPr>
          <p:nvPr/>
        </p:nvSpPr>
        <p:spPr bwMode="auto">
          <a:xfrm>
            <a:off x="2514600" y="4530725"/>
            <a:ext cx="80772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spcAft>
                <a:spcPts val="800"/>
              </a:spcAft>
              <a:buFontTx/>
              <a:buNone/>
            </a:pPr>
            <a:r>
              <a:rPr lang="en-US" altLang="en-US" sz="2800">
                <a:solidFill>
                  <a:srgbClr val="000000"/>
                </a:solidFill>
                <a:latin typeface="Montserrat" panose="00000500000000000000" pitchFamily="2" charset="0"/>
              </a:rPr>
              <a:t>We measure our success by the long-term value we create—for clients, communities, and the climate. Every project must deliver technical, financial, and environmental impact.</a:t>
            </a:r>
          </a:p>
        </p:txBody>
      </p:sp>
      <p:sp>
        <p:nvSpPr>
          <p:cNvPr id="21509" name="TextBox 6">
            <a:extLst>
              <a:ext uri="{FF2B5EF4-FFF2-40B4-BE49-F238E27FC236}">
                <a16:creationId xmlns:a16="http://schemas.microsoft.com/office/drawing/2014/main" id="{4A1274C1-2024-D4E6-3BC0-3A5969DE0E07}"/>
              </a:ext>
            </a:extLst>
          </p:cNvPr>
          <p:cNvSpPr txBox="1">
            <a:spLocks noChangeArrowheads="1"/>
          </p:cNvSpPr>
          <p:nvPr/>
        </p:nvSpPr>
        <p:spPr bwMode="auto">
          <a:xfrm>
            <a:off x="2362200" y="8267700"/>
            <a:ext cx="9723438"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15000"/>
              </a:lnSpc>
              <a:spcBef>
                <a:spcPct val="0"/>
              </a:spcBef>
              <a:spcAft>
                <a:spcPts val="800"/>
              </a:spcAft>
              <a:buFontTx/>
              <a:buNone/>
            </a:pPr>
            <a:r>
              <a:rPr lang="en-US" altLang="en-US" b="1">
                <a:solidFill>
                  <a:srgbClr val="C4210B"/>
                </a:solidFill>
                <a:latin typeface="Montserrat" panose="00000500000000000000" pitchFamily="2" charset="0"/>
              </a:rPr>
              <a:t>“We don’t just consult. We transform.”</a:t>
            </a:r>
          </a:p>
        </p:txBody>
      </p:sp>
      <p:pic>
        <p:nvPicPr>
          <p:cNvPr id="21510" name="Picture 5" descr="A brain and solar panel with plugs&#10;&#10;AI-generated content may be incorrect.">
            <a:extLst>
              <a:ext uri="{FF2B5EF4-FFF2-40B4-BE49-F238E27FC236}">
                <a16:creationId xmlns:a16="http://schemas.microsoft.com/office/drawing/2014/main" id="{5DDA819A-2326-9F09-78E0-50A9B07F3A56}"/>
              </a:ext>
            </a:extLst>
          </p:cNvPr>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8556625" y="2728913"/>
            <a:ext cx="11560175" cy="553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8">
            <a:extLst>
              <a:ext uri="{FF2B5EF4-FFF2-40B4-BE49-F238E27FC236}">
                <a16:creationId xmlns:a16="http://schemas.microsoft.com/office/drawing/2014/main" id="{AD5AB89F-D009-210C-609D-93498E2FB563}"/>
              </a:ext>
            </a:extLst>
          </p:cNvPr>
          <p:cNvSpPr txBox="1"/>
          <p:nvPr/>
        </p:nvSpPr>
        <p:spPr>
          <a:xfrm>
            <a:off x="-838200" y="-1028700"/>
            <a:ext cx="19431000" cy="5501506"/>
          </a:xfrm>
          <a:prstGeom prst="rect">
            <a:avLst/>
          </a:prstGeom>
          <a:ln>
            <a:noFill/>
          </a:ln>
        </p:spPr>
        <p:txBody>
          <a:bodyPr lIns="0" tIns="0" rIns="0" bIns="0">
            <a:spAutoFit/>
          </a:bodyPr>
          <a:lstStyle/>
          <a:p>
            <a:pPr algn="ctr" eaLnBrk="1" fontAlgn="auto" hangingPunct="1">
              <a:lnSpc>
                <a:spcPts val="46236"/>
              </a:lnSpc>
              <a:spcAft>
                <a:spcPts val="0"/>
              </a:spcAft>
              <a:defRPr/>
            </a:pPr>
            <a:r>
              <a:rPr lang="en-US" sz="27500" dirty="0">
                <a:solidFill>
                  <a:srgbClr val="D4CECE">
                    <a:alpha val="52941"/>
                  </a:srgbClr>
                </a:solidFill>
                <a:latin typeface="Museo Moderno"/>
                <a:ea typeface="Museo Moderno"/>
                <a:cs typeface="Museo Moderno"/>
                <a:sym typeface="Museo Moderno"/>
              </a:rPr>
              <a:t> </a:t>
            </a:r>
            <a:r>
              <a:rPr lang="en-US" sz="27500" dirty="0">
                <a:solidFill>
                  <a:srgbClr val="D42F12">
                    <a:alpha val="52941"/>
                  </a:srgbClr>
                </a:solidFill>
                <a:latin typeface="Museo Moderno"/>
                <a:ea typeface="Museo Moderno"/>
                <a:cs typeface="Museo Moderno"/>
                <a:sym typeface="Museo Moderno"/>
              </a:rPr>
              <a:t>Expertise</a:t>
            </a:r>
          </a:p>
        </p:txBody>
      </p:sp>
      <p:sp>
        <p:nvSpPr>
          <p:cNvPr id="22531" name="TextBox 24">
            <a:extLst>
              <a:ext uri="{FF2B5EF4-FFF2-40B4-BE49-F238E27FC236}">
                <a16:creationId xmlns:a16="http://schemas.microsoft.com/office/drawing/2014/main" id="{7761BCAE-17F6-BBB8-A5D9-F86B81988989}"/>
              </a:ext>
            </a:extLst>
          </p:cNvPr>
          <p:cNvSpPr txBox="1">
            <a:spLocks noChangeArrowheads="1"/>
          </p:cNvSpPr>
          <p:nvPr/>
        </p:nvSpPr>
        <p:spPr bwMode="auto">
          <a:xfrm>
            <a:off x="1671638" y="4079875"/>
            <a:ext cx="4865687"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428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hangingPunct="1">
              <a:spcBef>
                <a:spcPts val="463"/>
              </a:spcBef>
              <a:buFontTx/>
              <a:buNone/>
            </a:pPr>
            <a:r>
              <a:rPr lang="en-US" altLang="en-US">
                <a:solidFill>
                  <a:srgbClr val="D42F12"/>
                </a:solidFill>
                <a:latin typeface="Museo Moderno" charset="0"/>
              </a:rPr>
              <a:t>Specialized sectors served</a:t>
            </a:r>
          </a:p>
        </p:txBody>
      </p:sp>
      <p:sp>
        <p:nvSpPr>
          <p:cNvPr id="30" name="TextBox 29">
            <a:extLst>
              <a:ext uri="{FF2B5EF4-FFF2-40B4-BE49-F238E27FC236}">
                <a16:creationId xmlns:a16="http://schemas.microsoft.com/office/drawing/2014/main" id="{31D62904-D112-C319-3863-B6E8567742D9}"/>
              </a:ext>
            </a:extLst>
          </p:cNvPr>
          <p:cNvSpPr txBox="1"/>
          <p:nvPr/>
        </p:nvSpPr>
        <p:spPr>
          <a:xfrm>
            <a:off x="6918325" y="4151313"/>
            <a:ext cx="5068888" cy="984250"/>
          </a:xfrm>
          <a:prstGeom prst="rect">
            <a:avLst/>
          </a:prstGeom>
        </p:spPr>
        <p:txBody>
          <a:bodyPr lIns="0" tIns="0" rIns="0" bIns="0">
            <a:spAutoFit/>
          </a:bodyPr>
          <a:lstStyle>
            <a:defPPr>
              <a:defRPr lang="en-US"/>
            </a:defPPr>
            <a:lvl1pPr marL="15240" eaLnBrk="0">
              <a:lnSpc>
                <a:spcPts val="1950"/>
              </a:lnSpc>
              <a:spcBef>
                <a:spcPts val="457"/>
              </a:spcBef>
              <a:defRPr sz="2400" kern="0" spc="-10">
                <a:solidFill>
                  <a:schemeClr val="tx1">
                    <a:lumMod val="75000"/>
                    <a:lumOff val="25000"/>
                  </a:schemeClr>
                </a:solidFill>
                <a:latin typeface="Montserrat" panose="00000500000000000000" pitchFamily="2" charset="0"/>
                <a:ea typeface="Microsoft YaHei" panose="020B0503020204020204" pitchFamily="34" charset="-122"/>
                <a:cs typeface="Arial"/>
              </a:defRPr>
            </a:lvl1pPr>
          </a:lstStyle>
          <a:p>
            <a:pPr fontAlgn="auto" hangingPunct="1">
              <a:lnSpc>
                <a:spcPct val="100000"/>
              </a:lnSpc>
              <a:spcAft>
                <a:spcPts val="0"/>
              </a:spcAft>
              <a:defRPr/>
            </a:pPr>
            <a:r>
              <a:rPr lang="en-US" sz="3200" kern="1200" dirty="0">
                <a:solidFill>
                  <a:srgbClr val="D42F12"/>
                </a:solidFill>
                <a:latin typeface="Museo Moderno"/>
                <a:ea typeface="+mn-ea"/>
                <a:cs typeface="+mn-cs"/>
              </a:rPr>
              <a:t>Key industry trends and insights</a:t>
            </a:r>
          </a:p>
        </p:txBody>
      </p:sp>
      <p:sp>
        <p:nvSpPr>
          <p:cNvPr id="33" name="TextBox 32">
            <a:extLst>
              <a:ext uri="{FF2B5EF4-FFF2-40B4-BE49-F238E27FC236}">
                <a16:creationId xmlns:a16="http://schemas.microsoft.com/office/drawing/2014/main" id="{8F6235F3-46DC-5BCC-824B-A3C4B607372C}"/>
              </a:ext>
            </a:extLst>
          </p:cNvPr>
          <p:cNvSpPr txBox="1"/>
          <p:nvPr/>
        </p:nvSpPr>
        <p:spPr>
          <a:xfrm>
            <a:off x="12612688" y="4105275"/>
            <a:ext cx="5791200" cy="1076325"/>
          </a:xfrm>
          <a:prstGeom prst="rect">
            <a:avLst/>
          </a:prstGeom>
          <a:noFill/>
        </p:spPr>
        <p:txBody>
          <a:bodyPr>
            <a:spAutoFit/>
          </a:bodyPr>
          <a:lstStyle/>
          <a:p>
            <a:pPr marL="17145" fontAlgn="auto" hangingPunct="1">
              <a:spcBef>
                <a:spcPts val="459"/>
              </a:spcBef>
              <a:spcAft>
                <a:spcPts val="0"/>
              </a:spcAft>
              <a:defRPr/>
            </a:pPr>
            <a:r>
              <a:rPr lang="en-US" sz="3200" spc="-10" dirty="0">
                <a:solidFill>
                  <a:srgbClr val="D42F12"/>
                </a:solidFill>
                <a:latin typeface="Museo Moderno"/>
              </a:rPr>
              <a:t>Case studies highlighting expertise</a:t>
            </a:r>
          </a:p>
        </p:txBody>
      </p:sp>
      <p:sp>
        <p:nvSpPr>
          <p:cNvPr id="37" name="TextBox 36">
            <a:extLst>
              <a:ext uri="{FF2B5EF4-FFF2-40B4-BE49-F238E27FC236}">
                <a16:creationId xmlns:a16="http://schemas.microsoft.com/office/drawing/2014/main" id="{70512DD4-A24C-34D7-5876-3B91CE66C2C1}"/>
              </a:ext>
            </a:extLst>
          </p:cNvPr>
          <p:cNvSpPr txBox="1"/>
          <p:nvPr/>
        </p:nvSpPr>
        <p:spPr>
          <a:xfrm>
            <a:off x="1404938" y="5065713"/>
            <a:ext cx="4591050" cy="4194175"/>
          </a:xfrm>
          <a:prstGeom prst="rect">
            <a:avLst/>
          </a:prstGeom>
          <a:noFill/>
        </p:spPr>
        <p:txBody>
          <a:bodyPr>
            <a:spAutoFit/>
          </a:bodyPr>
          <a:lstStyle/>
          <a:p>
            <a:pPr algn="just" eaLnBrk="1" fontAlgn="auto" hangingPunct="1">
              <a:lnSpc>
                <a:spcPct val="150000"/>
              </a:lnSpc>
              <a:spcBef>
                <a:spcPts val="0"/>
              </a:spcBef>
              <a:spcAft>
                <a:spcPts val="0"/>
              </a:spcAft>
              <a:defRPr/>
            </a:pPr>
            <a:r>
              <a:rPr lang="en-US" sz="2000"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We have extensive unique experience in sectors such as residential, commercial, industrial,   and utility-scale solar energy; noting that our team experience in this scope is over 20 years in GCC markets “ multiple markets “ and deals with huge top tire brands around the world</a:t>
            </a:r>
          </a:p>
        </p:txBody>
      </p:sp>
      <p:sp>
        <p:nvSpPr>
          <p:cNvPr id="39" name="TextBox 38">
            <a:extLst>
              <a:ext uri="{FF2B5EF4-FFF2-40B4-BE49-F238E27FC236}">
                <a16:creationId xmlns:a16="http://schemas.microsoft.com/office/drawing/2014/main" id="{CA1A5114-1868-07A2-A96F-9EEDE972177A}"/>
              </a:ext>
            </a:extLst>
          </p:cNvPr>
          <p:cNvSpPr txBox="1"/>
          <p:nvPr/>
        </p:nvSpPr>
        <p:spPr>
          <a:xfrm>
            <a:off x="6653213" y="5135563"/>
            <a:ext cx="5441950" cy="4400550"/>
          </a:xfrm>
          <a:prstGeom prst="rect">
            <a:avLst/>
          </a:prstGeom>
          <a:noFill/>
        </p:spPr>
        <p:txBody>
          <a:bodyPr>
            <a:spAutoFit/>
          </a:bodyPr>
          <a:lstStyle/>
          <a:p>
            <a:pPr marL="15875" fontAlgn="auto" hangingPunct="1">
              <a:lnSpc>
                <a:spcPct val="150000"/>
              </a:lnSpc>
              <a:spcBef>
                <a:spcPts val="793"/>
              </a:spcBef>
              <a:spcAft>
                <a:spcPts val="0"/>
              </a:spcAft>
              <a:defRPr/>
            </a:pPr>
            <a:r>
              <a:rPr lang="en-US" sz="2000"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Stay ahead of the curve with our insights into market trends, technological</a:t>
            </a:r>
          </a:p>
          <a:p>
            <a:pPr marL="17145" fontAlgn="auto" hangingPunct="1">
              <a:lnSpc>
                <a:spcPct val="150000"/>
              </a:lnSpc>
              <a:spcBef>
                <a:spcPts val="765"/>
              </a:spcBef>
              <a:spcAft>
                <a:spcPts val="0"/>
              </a:spcAft>
              <a:defRPr/>
            </a:pPr>
            <a:r>
              <a:rPr lang="en-US" sz="2000"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advancements, and regulatory changes that aﬀect the renewable energy landscape.</a:t>
            </a:r>
          </a:p>
          <a:p>
            <a:pPr marL="17145" fontAlgn="auto" hangingPunct="1">
              <a:lnSpc>
                <a:spcPct val="150000"/>
              </a:lnSpc>
              <a:spcBef>
                <a:spcPts val="765"/>
              </a:spcBef>
              <a:spcAft>
                <a:spcPts val="0"/>
              </a:spcAft>
              <a:defRPr/>
            </a:pPr>
            <a:r>
              <a:rPr lang="en-US" sz="2000"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With exceptional B2B relationships with Worldwide Manufacturers and EPCs who are specialized in this type or business and investment.</a:t>
            </a:r>
          </a:p>
        </p:txBody>
      </p:sp>
      <p:sp>
        <p:nvSpPr>
          <p:cNvPr id="41" name="TextBox 40">
            <a:extLst>
              <a:ext uri="{FF2B5EF4-FFF2-40B4-BE49-F238E27FC236}">
                <a16:creationId xmlns:a16="http://schemas.microsoft.com/office/drawing/2014/main" id="{0B9468F3-A67B-611C-41C3-417778F3D8CE}"/>
              </a:ext>
            </a:extLst>
          </p:cNvPr>
          <p:cNvSpPr txBox="1"/>
          <p:nvPr/>
        </p:nvSpPr>
        <p:spPr>
          <a:xfrm>
            <a:off x="12831763" y="5135563"/>
            <a:ext cx="5259387" cy="1887537"/>
          </a:xfrm>
          <a:prstGeom prst="rect">
            <a:avLst/>
          </a:prstGeom>
          <a:noFill/>
        </p:spPr>
        <p:txBody>
          <a:bodyPr>
            <a:spAutoFit/>
          </a:bodyPr>
          <a:lstStyle/>
          <a:p>
            <a:pPr eaLnBrk="1" fontAlgn="auto" hangingPunct="1">
              <a:lnSpc>
                <a:spcPct val="150000"/>
              </a:lnSpc>
              <a:spcBef>
                <a:spcPts val="0"/>
              </a:spcBef>
              <a:spcAft>
                <a:spcPts val="0"/>
              </a:spcAft>
              <a:defRPr/>
            </a:pPr>
            <a:r>
              <a:rPr lang="en-US" sz="2000"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We will showcase specific projects where our expertise has made a significant  impact, illustrating our capabilities in delivering results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8">
            <a:extLst>
              <a:ext uri="{FF2B5EF4-FFF2-40B4-BE49-F238E27FC236}">
                <a16:creationId xmlns:a16="http://schemas.microsoft.com/office/drawing/2014/main" id="{AF6FE188-CD2B-EAE6-01AB-FD989A6BB996}"/>
              </a:ext>
            </a:extLst>
          </p:cNvPr>
          <p:cNvSpPr txBox="1">
            <a:spLocks noChangeArrowheads="1"/>
          </p:cNvSpPr>
          <p:nvPr/>
        </p:nvSpPr>
        <p:spPr bwMode="auto">
          <a:xfrm>
            <a:off x="-830263" y="555625"/>
            <a:ext cx="19431001" cy="505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13300">
                <a:solidFill>
                  <a:srgbClr val="D42F12"/>
                </a:solidFill>
                <a:latin typeface="Museo Moderno" charset="0"/>
                <a:cs typeface="Museo Moderno" charset="0"/>
                <a:sym typeface="Museo Moderno" charset="0"/>
              </a:rPr>
              <a:t>Team &amp; Leadership</a:t>
            </a:r>
          </a:p>
        </p:txBody>
      </p:sp>
      <p:sp>
        <p:nvSpPr>
          <p:cNvPr id="24" name="TextBox 24">
            <a:extLst>
              <a:ext uri="{FF2B5EF4-FFF2-40B4-BE49-F238E27FC236}">
                <a16:creationId xmlns:a16="http://schemas.microsoft.com/office/drawing/2014/main" id="{08BA06E0-A14A-68F0-B571-D7529A1B93AD}"/>
              </a:ext>
            </a:extLst>
          </p:cNvPr>
          <p:cNvSpPr txBox="1"/>
          <p:nvPr/>
        </p:nvSpPr>
        <p:spPr>
          <a:xfrm>
            <a:off x="1262063" y="2352675"/>
            <a:ext cx="7924800" cy="901700"/>
          </a:xfrm>
          <a:prstGeom prst="rect">
            <a:avLst/>
          </a:prstGeom>
        </p:spPr>
        <p:txBody>
          <a:bodyPr lIns="0" tIns="0" rIns="0" bIns="0">
            <a:spAutoFit/>
          </a:bodyPr>
          <a:lstStyle/>
          <a:p>
            <a:pPr fontAlgn="auto" hangingPunct="1">
              <a:lnSpc>
                <a:spcPct val="83341"/>
              </a:lnSpc>
              <a:spcBef>
                <a:spcPts val="0"/>
              </a:spcBef>
              <a:spcAft>
                <a:spcPts val="0"/>
              </a:spcAft>
              <a:defRPr/>
            </a:pPr>
            <a:endParaRPr lang="en-US" sz="3200" spc="-10" dirty="0">
              <a:solidFill>
                <a:srgbClr val="D42F12"/>
              </a:solidFill>
              <a:latin typeface="Museo Moderno"/>
            </a:endParaRPr>
          </a:p>
          <a:p>
            <a:pPr marL="24765" fontAlgn="auto" hangingPunct="1">
              <a:spcBef>
                <a:spcPts val="0"/>
              </a:spcBef>
              <a:spcAft>
                <a:spcPts val="0"/>
              </a:spcAft>
              <a:defRPr/>
            </a:pPr>
            <a:r>
              <a:rPr lang="en-US" sz="3200" spc="-10" dirty="0">
                <a:solidFill>
                  <a:srgbClr val="D42F12"/>
                </a:solidFill>
                <a:latin typeface="Museo Moderno"/>
              </a:rPr>
              <a:t>Introduction to the leadership team</a:t>
            </a:r>
          </a:p>
        </p:txBody>
      </p:sp>
      <p:sp>
        <p:nvSpPr>
          <p:cNvPr id="37" name="TextBox 36">
            <a:extLst>
              <a:ext uri="{FF2B5EF4-FFF2-40B4-BE49-F238E27FC236}">
                <a16:creationId xmlns:a16="http://schemas.microsoft.com/office/drawing/2014/main" id="{A48D2452-C0D3-1AC0-ECD2-612C8117FAAB}"/>
              </a:ext>
            </a:extLst>
          </p:cNvPr>
          <p:cNvSpPr txBox="1"/>
          <p:nvPr/>
        </p:nvSpPr>
        <p:spPr>
          <a:xfrm>
            <a:off x="1176338" y="3379788"/>
            <a:ext cx="8743950" cy="4846637"/>
          </a:xfrm>
          <a:prstGeom prst="rect">
            <a:avLst/>
          </a:prstGeom>
          <a:noFill/>
        </p:spPr>
        <p:txBody>
          <a:bodyPr>
            <a:spAutoFit/>
          </a:bodyPr>
          <a:lstStyle/>
          <a:p>
            <a:pPr marL="17779" fontAlgn="auto" hangingPunct="1">
              <a:lnSpc>
                <a:spcPct val="150000"/>
              </a:lnSpc>
              <a:spcBef>
                <a:spcPts val="899"/>
              </a:spcBef>
              <a:spcAft>
                <a:spcPts val="0"/>
              </a:spcAft>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Our team's diverse backgrounds in engineering, business strategy, and sustainability equip us to tackle complex challenges.</a:t>
            </a:r>
          </a:p>
          <a:p>
            <a:pPr marL="17145" indent="-4444" fontAlgn="auto" hangingPunct="1">
              <a:lnSpc>
                <a:spcPct val="150000"/>
              </a:lnSpc>
              <a:spcBef>
                <a:spcPts val="305"/>
              </a:spcBef>
              <a:spcAft>
                <a:spcPts val="0"/>
              </a:spcAft>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We are proud of our Engineering team experience , with huge Richy achieved history by numbers :</a:t>
            </a:r>
          </a:p>
          <a:p>
            <a:pPr marL="355601" indent="-342900" fontAlgn="auto" hangingPunct="1">
              <a:lnSpc>
                <a:spcPct val="150000"/>
              </a:lnSpc>
              <a:spcBef>
                <a:spcPts val="305"/>
              </a:spcBef>
              <a:spcAft>
                <a:spcPts val="0"/>
              </a:spcAft>
              <a:buFont typeface="Arial" panose="020B0604020202020204" pitchFamily="34" charset="0"/>
              <a:buChar char="•"/>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Consultancy  &amp; Supervision for about 30MW in total</a:t>
            </a:r>
          </a:p>
          <a:p>
            <a:pPr marL="355601" indent="-342900" fontAlgn="auto" hangingPunct="1">
              <a:lnSpc>
                <a:spcPct val="150000"/>
              </a:lnSpc>
              <a:spcBef>
                <a:spcPts val="305"/>
              </a:spcBef>
              <a:spcAft>
                <a:spcPts val="0"/>
              </a:spcAft>
              <a:buFont typeface="Arial" panose="020B0604020202020204" pitchFamily="34" charset="0"/>
              <a:buChar char="•"/>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Installation / Telecom Tower sites / Solar Power Solutions / 5000 sites – 5KW each</a:t>
            </a:r>
          </a:p>
          <a:p>
            <a:pPr marL="355601" indent="-342900" fontAlgn="auto" hangingPunct="1">
              <a:lnSpc>
                <a:spcPct val="150000"/>
              </a:lnSpc>
              <a:spcBef>
                <a:spcPts val="305"/>
              </a:spcBef>
              <a:spcAft>
                <a:spcPts val="0"/>
              </a:spcAft>
              <a:buFont typeface="Arial" panose="020B0604020202020204" pitchFamily="34" charset="0"/>
              <a:buChar char="•"/>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EPC / 20 MW / Solar Farms </a:t>
            </a:r>
          </a:p>
          <a:p>
            <a:pPr marL="355601" indent="-342900" fontAlgn="auto" hangingPunct="1">
              <a:lnSpc>
                <a:spcPct val="150000"/>
              </a:lnSpc>
              <a:spcBef>
                <a:spcPts val="305"/>
              </a:spcBef>
              <a:spcAft>
                <a:spcPts val="0"/>
              </a:spcAft>
              <a:buFont typeface="Arial" panose="020B0604020202020204" pitchFamily="34" charset="0"/>
              <a:buChar char="•"/>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Feasibility Studies / Residentials till 30KW , Industrial till 100KV, Solar Farms 1,5,10 &amp;100MW</a:t>
            </a:r>
          </a:p>
          <a:p>
            <a:pPr marL="355601" indent="-342900" fontAlgn="auto" hangingPunct="1">
              <a:lnSpc>
                <a:spcPct val="150000"/>
              </a:lnSpc>
              <a:spcBef>
                <a:spcPts val="305"/>
              </a:spcBef>
              <a:spcAft>
                <a:spcPts val="0"/>
              </a:spcAft>
              <a:buFont typeface="Arial" panose="020B0604020202020204" pitchFamily="34" charset="0"/>
              <a:buChar char="•"/>
              <a:defRPr/>
            </a:pPr>
            <a:r>
              <a:rPr lang="en-US"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Supplying / 100K PVs, 30K Inverters, Steel &amp; AL  Structure for 20MW</a:t>
            </a:r>
          </a:p>
        </p:txBody>
      </p:sp>
      <p:sp>
        <p:nvSpPr>
          <p:cNvPr id="2" name="Freeform 6">
            <a:extLst>
              <a:ext uri="{FF2B5EF4-FFF2-40B4-BE49-F238E27FC236}">
                <a16:creationId xmlns:a16="http://schemas.microsoft.com/office/drawing/2014/main" id="{A8421118-7701-27B6-2A46-4BD34267329C}"/>
              </a:ext>
            </a:extLst>
          </p:cNvPr>
          <p:cNvSpPr/>
          <p:nvPr/>
        </p:nvSpPr>
        <p:spPr>
          <a:xfrm flipH="1">
            <a:off x="11582400" y="2717800"/>
            <a:ext cx="334963"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3" name="Freeform 6">
            <a:extLst>
              <a:ext uri="{FF2B5EF4-FFF2-40B4-BE49-F238E27FC236}">
                <a16:creationId xmlns:a16="http://schemas.microsoft.com/office/drawing/2014/main" id="{60CEE0CC-33A0-A110-E57F-1837216ABB47}"/>
              </a:ext>
            </a:extLst>
          </p:cNvPr>
          <p:cNvSpPr/>
          <p:nvPr/>
        </p:nvSpPr>
        <p:spPr>
          <a:xfrm flipH="1">
            <a:off x="12420600" y="3070225"/>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4" name="Freeform 6">
            <a:extLst>
              <a:ext uri="{FF2B5EF4-FFF2-40B4-BE49-F238E27FC236}">
                <a16:creationId xmlns:a16="http://schemas.microsoft.com/office/drawing/2014/main" id="{4916086A-B27C-6CFD-5358-95FAAD0151F4}"/>
              </a:ext>
            </a:extLst>
          </p:cNvPr>
          <p:cNvSpPr/>
          <p:nvPr/>
        </p:nvSpPr>
        <p:spPr>
          <a:xfrm>
            <a:off x="12811125" y="22637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 name="Freeform 6">
            <a:extLst>
              <a:ext uri="{FF2B5EF4-FFF2-40B4-BE49-F238E27FC236}">
                <a16:creationId xmlns:a16="http://schemas.microsoft.com/office/drawing/2014/main" id="{B70E9F57-90DD-5B84-ADA6-F1C5B8339683}"/>
              </a:ext>
            </a:extLst>
          </p:cNvPr>
          <p:cNvSpPr/>
          <p:nvPr/>
        </p:nvSpPr>
        <p:spPr>
          <a:xfrm>
            <a:off x="13420725" y="29733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6" name="Freeform 6">
            <a:extLst>
              <a:ext uri="{FF2B5EF4-FFF2-40B4-BE49-F238E27FC236}">
                <a16:creationId xmlns:a16="http://schemas.microsoft.com/office/drawing/2014/main" id="{6C0D20AA-3C47-62F3-C5A9-3575F20486C5}"/>
              </a:ext>
            </a:extLst>
          </p:cNvPr>
          <p:cNvSpPr/>
          <p:nvPr/>
        </p:nvSpPr>
        <p:spPr>
          <a:xfrm>
            <a:off x="13325475" y="1646238"/>
            <a:ext cx="508000"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7" name="Freeform 6">
            <a:extLst>
              <a:ext uri="{FF2B5EF4-FFF2-40B4-BE49-F238E27FC236}">
                <a16:creationId xmlns:a16="http://schemas.microsoft.com/office/drawing/2014/main" id="{2E04BA85-DE13-6435-BFAF-37E9E16D0AA8}"/>
              </a:ext>
            </a:extLst>
          </p:cNvPr>
          <p:cNvSpPr/>
          <p:nvPr/>
        </p:nvSpPr>
        <p:spPr>
          <a:xfrm>
            <a:off x="13968413" y="2363788"/>
            <a:ext cx="509587"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8" name="Freeform 6">
            <a:extLst>
              <a:ext uri="{FF2B5EF4-FFF2-40B4-BE49-F238E27FC236}">
                <a16:creationId xmlns:a16="http://schemas.microsoft.com/office/drawing/2014/main" id="{C8D72802-0D1A-1195-4B21-B4C76F8609FC}"/>
              </a:ext>
            </a:extLst>
          </p:cNvPr>
          <p:cNvSpPr/>
          <p:nvPr/>
        </p:nvSpPr>
        <p:spPr>
          <a:xfrm>
            <a:off x="14371638" y="3219450"/>
            <a:ext cx="509587"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9" name="Freeform 6">
            <a:extLst>
              <a:ext uri="{FF2B5EF4-FFF2-40B4-BE49-F238E27FC236}">
                <a16:creationId xmlns:a16="http://schemas.microsoft.com/office/drawing/2014/main" id="{DDE53C87-CF0D-6AD1-3E1E-9D0636EB7947}"/>
              </a:ext>
            </a:extLst>
          </p:cNvPr>
          <p:cNvSpPr/>
          <p:nvPr/>
        </p:nvSpPr>
        <p:spPr>
          <a:xfrm flipH="1">
            <a:off x="11591925" y="18303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 name="Freeform 6">
            <a:extLst>
              <a:ext uri="{FF2B5EF4-FFF2-40B4-BE49-F238E27FC236}">
                <a16:creationId xmlns:a16="http://schemas.microsoft.com/office/drawing/2014/main" id="{746B65EB-4001-8E1D-2E28-7D25748D35AB}"/>
              </a:ext>
            </a:extLst>
          </p:cNvPr>
          <p:cNvSpPr/>
          <p:nvPr/>
        </p:nvSpPr>
        <p:spPr>
          <a:xfrm flipH="1">
            <a:off x="15316200" y="2406650"/>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1" name="Freeform 6">
            <a:extLst>
              <a:ext uri="{FF2B5EF4-FFF2-40B4-BE49-F238E27FC236}">
                <a16:creationId xmlns:a16="http://schemas.microsoft.com/office/drawing/2014/main" id="{40DF3EA8-9BEF-D884-04CF-582773E15B4C}"/>
              </a:ext>
            </a:extLst>
          </p:cNvPr>
          <p:cNvSpPr/>
          <p:nvPr/>
        </p:nvSpPr>
        <p:spPr>
          <a:xfrm flipH="1">
            <a:off x="15979775" y="183038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2" name="Freeform 6">
            <a:extLst>
              <a:ext uri="{FF2B5EF4-FFF2-40B4-BE49-F238E27FC236}">
                <a16:creationId xmlns:a16="http://schemas.microsoft.com/office/drawing/2014/main" id="{70C60C57-523A-C3DC-722A-C0D065AED1E9}"/>
              </a:ext>
            </a:extLst>
          </p:cNvPr>
          <p:cNvSpPr/>
          <p:nvPr/>
        </p:nvSpPr>
        <p:spPr>
          <a:xfrm flipH="1">
            <a:off x="15794038" y="314166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3" name="Freeform 6">
            <a:extLst>
              <a:ext uri="{FF2B5EF4-FFF2-40B4-BE49-F238E27FC236}">
                <a16:creationId xmlns:a16="http://schemas.microsoft.com/office/drawing/2014/main" id="{3989A0C2-F049-A463-ADB3-E1DB28C80D9B}"/>
              </a:ext>
            </a:extLst>
          </p:cNvPr>
          <p:cNvSpPr/>
          <p:nvPr/>
        </p:nvSpPr>
        <p:spPr>
          <a:xfrm flipH="1">
            <a:off x="10744200" y="205898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4" name="Freeform 6">
            <a:extLst>
              <a:ext uri="{FF2B5EF4-FFF2-40B4-BE49-F238E27FC236}">
                <a16:creationId xmlns:a16="http://schemas.microsoft.com/office/drawing/2014/main" id="{8CBC974A-C270-C9DB-5F41-1D4158BE1EBD}"/>
              </a:ext>
            </a:extLst>
          </p:cNvPr>
          <p:cNvSpPr/>
          <p:nvPr/>
        </p:nvSpPr>
        <p:spPr>
          <a:xfrm flipH="1">
            <a:off x="2286000" y="2794000"/>
            <a:ext cx="334963"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15" name="Freeform 6">
            <a:extLst>
              <a:ext uri="{FF2B5EF4-FFF2-40B4-BE49-F238E27FC236}">
                <a16:creationId xmlns:a16="http://schemas.microsoft.com/office/drawing/2014/main" id="{3C1C63DB-7361-D30E-BC22-C1234EAF35E1}"/>
              </a:ext>
            </a:extLst>
          </p:cNvPr>
          <p:cNvSpPr/>
          <p:nvPr/>
        </p:nvSpPr>
        <p:spPr>
          <a:xfrm flipH="1">
            <a:off x="3124200" y="3146425"/>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16" name="Freeform 6">
            <a:extLst>
              <a:ext uri="{FF2B5EF4-FFF2-40B4-BE49-F238E27FC236}">
                <a16:creationId xmlns:a16="http://schemas.microsoft.com/office/drawing/2014/main" id="{468C9640-C3FE-D7A4-64B4-24A56E6C15C3}"/>
              </a:ext>
            </a:extLst>
          </p:cNvPr>
          <p:cNvSpPr/>
          <p:nvPr/>
        </p:nvSpPr>
        <p:spPr>
          <a:xfrm>
            <a:off x="3514725" y="23399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17" name="Freeform 6">
            <a:extLst>
              <a:ext uri="{FF2B5EF4-FFF2-40B4-BE49-F238E27FC236}">
                <a16:creationId xmlns:a16="http://schemas.microsoft.com/office/drawing/2014/main" id="{5680B348-E6B0-310C-67B2-4A8DE6D48E1A}"/>
              </a:ext>
            </a:extLst>
          </p:cNvPr>
          <p:cNvSpPr/>
          <p:nvPr/>
        </p:nvSpPr>
        <p:spPr>
          <a:xfrm>
            <a:off x="4124325" y="30495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18" name="Freeform 6">
            <a:extLst>
              <a:ext uri="{FF2B5EF4-FFF2-40B4-BE49-F238E27FC236}">
                <a16:creationId xmlns:a16="http://schemas.microsoft.com/office/drawing/2014/main" id="{C36EE695-6A7F-290C-2802-A38B4EB5B522}"/>
              </a:ext>
            </a:extLst>
          </p:cNvPr>
          <p:cNvSpPr/>
          <p:nvPr/>
        </p:nvSpPr>
        <p:spPr>
          <a:xfrm>
            <a:off x="4062413" y="1677988"/>
            <a:ext cx="509587"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19" name="Freeform 6">
            <a:extLst>
              <a:ext uri="{FF2B5EF4-FFF2-40B4-BE49-F238E27FC236}">
                <a16:creationId xmlns:a16="http://schemas.microsoft.com/office/drawing/2014/main" id="{33B58DC9-1A5C-B943-A344-D7786843012D}"/>
              </a:ext>
            </a:extLst>
          </p:cNvPr>
          <p:cNvSpPr/>
          <p:nvPr/>
        </p:nvSpPr>
        <p:spPr>
          <a:xfrm>
            <a:off x="4672013" y="2439988"/>
            <a:ext cx="509587"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0" name="Freeform 6">
            <a:extLst>
              <a:ext uri="{FF2B5EF4-FFF2-40B4-BE49-F238E27FC236}">
                <a16:creationId xmlns:a16="http://schemas.microsoft.com/office/drawing/2014/main" id="{50A13F22-BC3F-94EB-7E2C-739C254CF43F}"/>
              </a:ext>
            </a:extLst>
          </p:cNvPr>
          <p:cNvSpPr/>
          <p:nvPr/>
        </p:nvSpPr>
        <p:spPr>
          <a:xfrm>
            <a:off x="5319713" y="2857500"/>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1" name="Freeform 6">
            <a:extLst>
              <a:ext uri="{FF2B5EF4-FFF2-40B4-BE49-F238E27FC236}">
                <a16:creationId xmlns:a16="http://schemas.microsoft.com/office/drawing/2014/main" id="{48E125E9-5771-4808-FB82-15246EE51073}"/>
              </a:ext>
            </a:extLst>
          </p:cNvPr>
          <p:cNvSpPr/>
          <p:nvPr/>
        </p:nvSpPr>
        <p:spPr>
          <a:xfrm flipH="1">
            <a:off x="2295525" y="19065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2" name="Freeform 6">
            <a:extLst>
              <a:ext uri="{FF2B5EF4-FFF2-40B4-BE49-F238E27FC236}">
                <a16:creationId xmlns:a16="http://schemas.microsoft.com/office/drawing/2014/main" id="{3442D4AD-61BF-4AB8-48FD-876DA7FF475E}"/>
              </a:ext>
            </a:extLst>
          </p:cNvPr>
          <p:cNvSpPr/>
          <p:nvPr/>
        </p:nvSpPr>
        <p:spPr>
          <a:xfrm flipH="1">
            <a:off x="6019800" y="2482850"/>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3" name="Freeform 6">
            <a:extLst>
              <a:ext uri="{FF2B5EF4-FFF2-40B4-BE49-F238E27FC236}">
                <a16:creationId xmlns:a16="http://schemas.microsoft.com/office/drawing/2014/main" id="{BCEB2AFF-C88F-EDBA-FEA8-381869BA0403}"/>
              </a:ext>
            </a:extLst>
          </p:cNvPr>
          <p:cNvSpPr/>
          <p:nvPr/>
        </p:nvSpPr>
        <p:spPr>
          <a:xfrm flipH="1">
            <a:off x="6683375" y="190658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5" name="Freeform 6">
            <a:extLst>
              <a:ext uri="{FF2B5EF4-FFF2-40B4-BE49-F238E27FC236}">
                <a16:creationId xmlns:a16="http://schemas.microsoft.com/office/drawing/2014/main" id="{EE5E0487-4205-8BDE-58C2-A94C7BDACD07}"/>
              </a:ext>
            </a:extLst>
          </p:cNvPr>
          <p:cNvSpPr/>
          <p:nvPr/>
        </p:nvSpPr>
        <p:spPr>
          <a:xfrm flipH="1">
            <a:off x="6497638" y="321786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6" name="Freeform 6">
            <a:extLst>
              <a:ext uri="{FF2B5EF4-FFF2-40B4-BE49-F238E27FC236}">
                <a16:creationId xmlns:a16="http://schemas.microsoft.com/office/drawing/2014/main" id="{D1A0C555-6979-CCF6-4433-04833018424D}"/>
              </a:ext>
            </a:extLst>
          </p:cNvPr>
          <p:cNvSpPr/>
          <p:nvPr/>
        </p:nvSpPr>
        <p:spPr>
          <a:xfrm flipH="1">
            <a:off x="1447800" y="2135188"/>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59000"/>
            </a:schemeClr>
          </a:solidFill>
          <a:ln>
            <a:noFill/>
          </a:ln>
        </p:spPr>
      </p:sp>
      <p:sp>
        <p:nvSpPr>
          <p:cNvPr id="27" name="Freeform 6">
            <a:extLst>
              <a:ext uri="{FF2B5EF4-FFF2-40B4-BE49-F238E27FC236}">
                <a16:creationId xmlns:a16="http://schemas.microsoft.com/office/drawing/2014/main" id="{2A0E79B3-C57B-C2CE-C407-D023B18F6C5F}"/>
              </a:ext>
            </a:extLst>
          </p:cNvPr>
          <p:cNvSpPr/>
          <p:nvPr/>
        </p:nvSpPr>
        <p:spPr>
          <a:xfrm flipH="1">
            <a:off x="6675438" y="2870200"/>
            <a:ext cx="334962"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29" name="Freeform 6">
            <a:extLst>
              <a:ext uri="{FF2B5EF4-FFF2-40B4-BE49-F238E27FC236}">
                <a16:creationId xmlns:a16="http://schemas.microsoft.com/office/drawing/2014/main" id="{38B8021C-443D-1E35-1E07-357444D5D932}"/>
              </a:ext>
            </a:extLst>
          </p:cNvPr>
          <p:cNvSpPr/>
          <p:nvPr/>
        </p:nvSpPr>
        <p:spPr>
          <a:xfrm flipH="1">
            <a:off x="7513638" y="3222625"/>
            <a:ext cx="204787"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31" name="Freeform 6">
            <a:extLst>
              <a:ext uri="{FF2B5EF4-FFF2-40B4-BE49-F238E27FC236}">
                <a16:creationId xmlns:a16="http://schemas.microsoft.com/office/drawing/2014/main" id="{B61FB86E-3098-C801-4887-F627CB107ECF}"/>
              </a:ext>
            </a:extLst>
          </p:cNvPr>
          <p:cNvSpPr/>
          <p:nvPr/>
        </p:nvSpPr>
        <p:spPr>
          <a:xfrm>
            <a:off x="7904163" y="24161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32" name="Freeform 6">
            <a:extLst>
              <a:ext uri="{FF2B5EF4-FFF2-40B4-BE49-F238E27FC236}">
                <a16:creationId xmlns:a16="http://schemas.microsoft.com/office/drawing/2014/main" id="{340B4026-70E9-C27B-480D-CA2FC227A2D4}"/>
              </a:ext>
            </a:extLst>
          </p:cNvPr>
          <p:cNvSpPr/>
          <p:nvPr/>
        </p:nvSpPr>
        <p:spPr>
          <a:xfrm>
            <a:off x="8513763" y="31257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34" name="Freeform 6">
            <a:extLst>
              <a:ext uri="{FF2B5EF4-FFF2-40B4-BE49-F238E27FC236}">
                <a16:creationId xmlns:a16="http://schemas.microsoft.com/office/drawing/2014/main" id="{66E17C40-EC24-F35F-D5E2-68390D15EA49}"/>
              </a:ext>
            </a:extLst>
          </p:cNvPr>
          <p:cNvSpPr/>
          <p:nvPr/>
        </p:nvSpPr>
        <p:spPr>
          <a:xfrm>
            <a:off x="8451850" y="1754188"/>
            <a:ext cx="509588"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35" name="Freeform 6">
            <a:extLst>
              <a:ext uri="{FF2B5EF4-FFF2-40B4-BE49-F238E27FC236}">
                <a16:creationId xmlns:a16="http://schemas.microsoft.com/office/drawing/2014/main" id="{A89EAEA8-A409-121E-6652-73517E2B8713}"/>
              </a:ext>
            </a:extLst>
          </p:cNvPr>
          <p:cNvSpPr/>
          <p:nvPr/>
        </p:nvSpPr>
        <p:spPr>
          <a:xfrm>
            <a:off x="9061450" y="2516188"/>
            <a:ext cx="509588"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38" name="Freeform 6">
            <a:extLst>
              <a:ext uri="{FF2B5EF4-FFF2-40B4-BE49-F238E27FC236}">
                <a16:creationId xmlns:a16="http://schemas.microsoft.com/office/drawing/2014/main" id="{734D1BBE-DD1E-4C01-143D-57B2959924C5}"/>
              </a:ext>
            </a:extLst>
          </p:cNvPr>
          <p:cNvSpPr/>
          <p:nvPr/>
        </p:nvSpPr>
        <p:spPr>
          <a:xfrm flipH="1">
            <a:off x="6684963" y="19827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40" name="Freeform 6">
            <a:extLst>
              <a:ext uri="{FF2B5EF4-FFF2-40B4-BE49-F238E27FC236}">
                <a16:creationId xmlns:a16="http://schemas.microsoft.com/office/drawing/2014/main" id="{B591A622-3635-FB92-07EB-FB48F29B3946}"/>
              </a:ext>
            </a:extLst>
          </p:cNvPr>
          <p:cNvSpPr/>
          <p:nvPr/>
        </p:nvSpPr>
        <p:spPr>
          <a:xfrm flipH="1">
            <a:off x="10409238" y="2559050"/>
            <a:ext cx="334962"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42" name="Freeform 6">
            <a:extLst>
              <a:ext uri="{FF2B5EF4-FFF2-40B4-BE49-F238E27FC236}">
                <a16:creationId xmlns:a16="http://schemas.microsoft.com/office/drawing/2014/main" id="{7F88FF20-11A8-F29D-62B7-0912BBE87A10}"/>
              </a:ext>
            </a:extLst>
          </p:cNvPr>
          <p:cNvSpPr/>
          <p:nvPr/>
        </p:nvSpPr>
        <p:spPr>
          <a:xfrm flipH="1">
            <a:off x="11072813" y="1982788"/>
            <a:ext cx="204787"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43" name="Freeform 6">
            <a:extLst>
              <a:ext uri="{FF2B5EF4-FFF2-40B4-BE49-F238E27FC236}">
                <a16:creationId xmlns:a16="http://schemas.microsoft.com/office/drawing/2014/main" id="{F65FA472-97E3-B833-7B25-3BAE60D2BDFD}"/>
              </a:ext>
            </a:extLst>
          </p:cNvPr>
          <p:cNvSpPr/>
          <p:nvPr/>
        </p:nvSpPr>
        <p:spPr>
          <a:xfrm flipH="1">
            <a:off x="10887075" y="281305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44" name="Freeform 6">
            <a:extLst>
              <a:ext uri="{FF2B5EF4-FFF2-40B4-BE49-F238E27FC236}">
                <a16:creationId xmlns:a16="http://schemas.microsoft.com/office/drawing/2014/main" id="{FF793A49-4859-EE89-685F-959255F11C97}"/>
              </a:ext>
            </a:extLst>
          </p:cNvPr>
          <p:cNvSpPr/>
          <p:nvPr/>
        </p:nvSpPr>
        <p:spPr>
          <a:xfrm flipH="1">
            <a:off x="5837238" y="2211388"/>
            <a:ext cx="204787"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46" name="TextBox 45">
            <a:extLst>
              <a:ext uri="{FF2B5EF4-FFF2-40B4-BE49-F238E27FC236}">
                <a16:creationId xmlns:a16="http://schemas.microsoft.com/office/drawing/2014/main" id="{A9086FD8-93BE-F5CC-4E68-40E7C9841615}"/>
              </a:ext>
            </a:extLst>
          </p:cNvPr>
          <p:cNvSpPr txBox="1"/>
          <p:nvPr/>
        </p:nvSpPr>
        <p:spPr>
          <a:xfrm>
            <a:off x="1311275" y="8553450"/>
            <a:ext cx="9715500" cy="427038"/>
          </a:xfrm>
          <a:prstGeom prst="rect">
            <a:avLst/>
          </a:prstGeom>
          <a:noFill/>
        </p:spPr>
        <p:txBody>
          <a:bodyPr>
            <a:spAutoFit/>
          </a:bodyPr>
          <a:lstStyle/>
          <a:p>
            <a:pPr marL="17779" fontAlgn="auto" hangingPunct="1">
              <a:lnSpc>
                <a:spcPts val="2210"/>
              </a:lnSpc>
              <a:spcBef>
                <a:spcPts val="520"/>
              </a:spcBef>
              <a:spcAft>
                <a:spcPts val="0"/>
              </a:spcAft>
              <a:defRPr/>
            </a:pPr>
            <a:r>
              <a:rPr lang="en-US" sz="3200" spc="-10" dirty="0">
                <a:solidFill>
                  <a:srgbClr val="D42F12"/>
                </a:solidFill>
                <a:latin typeface="Museo Moderno"/>
              </a:rPr>
              <a:t>Commitment to professional development</a:t>
            </a:r>
          </a:p>
        </p:txBody>
      </p:sp>
      <p:sp>
        <p:nvSpPr>
          <p:cNvPr id="48" name="TextBox 47">
            <a:extLst>
              <a:ext uri="{FF2B5EF4-FFF2-40B4-BE49-F238E27FC236}">
                <a16:creationId xmlns:a16="http://schemas.microsoft.com/office/drawing/2014/main" id="{F92416A7-867B-6955-F96C-7588A202EBA1}"/>
              </a:ext>
            </a:extLst>
          </p:cNvPr>
          <p:cNvSpPr txBox="1"/>
          <p:nvPr/>
        </p:nvSpPr>
        <p:spPr>
          <a:xfrm>
            <a:off x="1357313" y="8961438"/>
            <a:ext cx="8550275" cy="1016000"/>
          </a:xfrm>
          <a:prstGeom prst="rect">
            <a:avLst/>
          </a:prstGeom>
          <a:noFill/>
        </p:spPr>
        <p:txBody>
          <a:bodyPr>
            <a:spAutoFit/>
          </a:bodyPr>
          <a:lstStyle/>
          <a:p>
            <a:pPr marL="12700" fontAlgn="auto" hangingPunct="1">
              <a:spcBef>
                <a:spcPts val="899"/>
              </a:spcBef>
              <a:spcAft>
                <a:spcPts val="0"/>
              </a:spcAft>
              <a:defRPr/>
            </a:pPr>
            <a:r>
              <a:rPr lang="en-US" sz="2000" kern="0" spc="-10" dirty="0">
                <a:solidFill>
                  <a:schemeClr val="tx1">
                    <a:lumMod val="75000"/>
                    <a:lumOff val="25000"/>
                  </a:schemeClr>
                </a:solidFill>
                <a:latin typeface="Montserrat" panose="00000500000000000000" pitchFamily="2" charset="0"/>
                <a:ea typeface="Microsoft YaHei" panose="020B0503020204020204" pitchFamily="34" charset="-122"/>
                <a:cs typeface="Arial"/>
              </a:rPr>
              <a:t>We invest in our team's growth through continuous education and skill development, ensuring we remain at the forefront of the industry.</a:t>
            </a:r>
          </a:p>
        </p:txBody>
      </p:sp>
      <p:pic>
        <p:nvPicPr>
          <p:cNvPr id="23594" name="Picture 2" descr="Leadership Development: Competencies or Capacity?">
            <a:extLst>
              <a:ext uri="{FF2B5EF4-FFF2-40B4-BE49-F238E27FC236}">
                <a16:creationId xmlns:a16="http://schemas.microsoft.com/office/drawing/2014/main" id="{D08CCAD1-185B-F3AA-1E67-CBF6C7FFBC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8413" y="3905250"/>
            <a:ext cx="7620000"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Freeform 7">
            <a:extLst>
              <a:ext uri="{FF2B5EF4-FFF2-40B4-BE49-F238E27FC236}">
                <a16:creationId xmlns:a16="http://schemas.microsoft.com/office/drawing/2014/main" id="{27C19969-C23A-CB85-D0A2-ACAB9F8963F4}"/>
              </a:ext>
            </a:extLst>
          </p:cNvPr>
          <p:cNvSpPr/>
          <p:nvPr/>
        </p:nvSpPr>
        <p:spPr>
          <a:xfrm>
            <a:off x="14630400" y="6085214"/>
            <a:ext cx="6324600" cy="6830686"/>
          </a:xfrm>
          <a:custGeom>
            <a:avLst/>
            <a:gdLst/>
            <a:ahLst/>
            <a:cxnLst/>
            <a:rect l="l" t="t" r="r" b="b"/>
            <a:pathLst>
              <a:path w="8229600" h="8229600">
                <a:moveTo>
                  <a:pt x="0" y="0"/>
                </a:moveTo>
                <a:lnTo>
                  <a:pt x="8229600" y="0"/>
                </a:lnTo>
                <a:lnTo>
                  <a:pt x="8229600" y="8229600"/>
                </a:lnTo>
                <a:lnTo>
                  <a:pt x="0" y="8229600"/>
                </a:lnTo>
                <a:lnTo>
                  <a:pt x="0" y="0"/>
                </a:lnTo>
                <a:close/>
              </a:path>
            </a:pathLst>
          </a:custGeom>
          <a:blipFill>
            <a:blip r:embed="rId3">
              <a:duotone>
                <a:schemeClr val="bg2">
                  <a:shade val="45000"/>
                  <a:satMod val="135000"/>
                </a:schemeClr>
                <a:prstClr val="white"/>
              </a:duotone>
            </a:blip>
            <a:stretch>
              <a:fillRect/>
            </a:stretch>
          </a:blipFill>
        </p:spPr>
        <p:txBody>
          <a:bodyPr/>
          <a:lstStyle/>
          <a:p>
            <a:pPr eaLnBrk="1" fontAlgn="auto" hangingPunct="1">
              <a:spcBef>
                <a:spcPts val="0"/>
              </a:spcBef>
              <a:spcAft>
                <a:spcPts val="0"/>
              </a:spcAft>
              <a:defRPr/>
            </a:pPr>
            <a:endParaRPr lang="en-US" dirty="0">
              <a:latin typeface="+mn-lt"/>
            </a:endParaRPr>
          </a:p>
        </p:txBody>
      </p:sp>
      <p:sp>
        <p:nvSpPr>
          <p:cNvPr id="36" name="Freeform 6">
            <a:extLst>
              <a:ext uri="{FF2B5EF4-FFF2-40B4-BE49-F238E27FC236}">
                <a16:creationId xmlns:a16="http://schemas.microsoft.com/office/drawing/2014/main" id="{31CA13B9-C9C6-4772-96D4-DC10FD29F436}"/>
              </a:ext>
            </a:extLst>
          </p:cNvPr>
          <p:cNvSpPr/>
          <p:nvPr/>
        </p:nvSpPr>
        <p:spPr>
          <a:xfrm>
            <a:off x="10158413" y="3697288"/>
            <a:ext cx="509587"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33" name="Freeform 6">
            <a:extLst>
              <a:ext uri="{FF2B5EF4-FFF2-40B4-BE49-F238E27FC236}">
                <a16:creationId xmlns:a16="http://schemas.microsoft.com/office/drawing/2014/main" id="{B269B513-4D8A-2FE9-7379-38ECFB070A37}"/>
              </a:ext>
            </a:extLst>
          </p:cNvPr>
          <p:cNvSpPr/>
          <p:nvPr/>
        </p:nvSpPr>
        <p:spPr>
          <a:xfrm flipH="1">
            <a:off x="11734800" y="4032250"/>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39" name="Freeform 6">
            <a:extLst>
              <a:ext uri="{FF2B5EF4-FFF2-40B4-BE49-F238E27FC236}">
                <a16:creationId xmlns:a16="http://schemas.microsoft.com/office/drawing/2014/main" id="{401E1265-836E-36BF-B4DB-7CE3584A7D1E}"/>
              </a:ext>
            </a:extLst>
          </p:cNvPr>
          <p:cNvSpPr/>
          <p:nvPr/>
        </p:nvSpPr>
        <p:spPr>
          <a:xfrm flipH="1">
            <a:off x="12573000" y="4386263"/>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41" name="Freeform 6">
            <a:extLst>
              <a:ext uri="{FF2B5EF4-FFF2-40B4-BE49-F238E27FC236}">
                <a16:creationId xmlns:a16="http://schemas.microsoft.com/office/drawing/2014/main" id="{48541053-AE9F-3CF4-8FD4-3834528EFB7C}"/>
              </a:ext>
            </a:extLst>
          </p:cNvPr>
          <p:cNvSpPr/>
          <p:nvPr/>
        </p:nvSpPr>
        <p:spPr>
          <a:xfrm>
            <a:off x="12963525" y="357822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45" name="Freeform 6">
            <a:extLst>
              <a:ext uri="{FF2B5EF4-FFF2-40B4-BE49-F238E27FC236}">
                <a16:creationId xmlns:a16="http://schemas.microsoft.com/office/drawing/2014/main" id="{F7D7D798-460D-851E-F04A-C625C4EDAA92}"/>
              </a:ext>
            </a:extLst>
          </p:cNvPr>
          <p:cNvSpPr/>
          <p:nvPr/>
        </p:nvSpPr>
        <p:spPr>
          <a:xfrm>
            <a:off x="13573125" y="428942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47" name="Freeform 6">
            <a:extLst>
              <a:ext uri="{FF2B5EF4-FFF2-40B4-BE49-F238E27FC236}">
                <a16:creationId xmlns:a16="http://schemas.microsoft.com/office/drawing/2014/main" id="{42FB1550-1FDF-43C6-4510-2D5CF1A9E857}"/>
              </a:ext>
            </a:extLst>
          </p:cNvPr>
          <p:cNvSpPr/>
          <p:nvPr/>
        </p:nvSpPr>
        <p:spPr>
          <a:xfrm>
            <a:off x="14120813" y="3679825"/>
            <a:ext cx="509587"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49" name="Freeform 6">
            <a:extLst>
              <a:ext uri="{FF2B5EF4-FFF2-40B4-BE49-F238E27FC236}">
                <a16:creationId xmlns:a16="http://schemas.microsoft.com/office/drawing/2014/main" id="{371EED48-48C7-980A-7277-691EA2333DF5}"/>
              </a:ext>
            </a:extLst>
          </p:cNvPr>
          <p:cNvSpPr/>
          <p:nvPr/>
        </p:nvSpPr>
        <p:spPr>
          <a:xfrm flipH="1">
            <a:off x="15468600" y="3722688"/>
            <a:ext cx="334963"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0" name="Freeform 6">
            <a:extLst>
              <a:ext uri="{FF2B5EF4-FFF2-40B4-BE49-F238E27FC236}">
                <a16:creationId xmlns:a16="http://schemas.microsoft.com/office/drawing/2014/main" id="{7D93AC51-36CD-4772-73EC-3C0980B14247}"/>
              </a:ext>
            </a:extLst>
          </p:cNvPr>
          <p:cNvSpPr/>
          <p:nvPr/>
        </p:nvSpPr>
        <p:spPr>
          <a:xfrm flipH="1">
            <a:off x="15946438" y="445770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1" name="Freeform 6">
            <a:extLst>
              <a:ext uri="{FF2B5EF4-FFF2-40B4-BE49-F238E27FC236}">
                <a16:creationId xmlns:a16="http://schemas.microsoft.com/office/drawing/2014/main" id="{CC79E44D-9110-1F55-9F82-9A6E1D1C1FCF}"/>
              </a:ext>
            </a:extLst>
          </p:cNvPr>
          <p:cNvSpPr/>
          <p:nvPr/>
        </p:nvSpPr>
        <p:spPr>
          <a:xfrm flipH="1">
            <a:off x="10896600" y="3375025"/>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2" name="Freeform 6">
            <a:extLst>
              <a:ext uri="{FF2B5EF4-FFF2-40B4-BE49-F238E27FC236}">
                <a16:creationId xmlns:a16="http://schemas.microsoft.com/office/drawing/2014/main" id="{6FFEA824-7C89-D43D-1603-A9D795491EA0}"/>
              </a:ext>
            </a:extLst>
          </p:cNvPr>
          <p:cNvSpPr/>
          <p:nvPr/>
        </p:nvSpPr>
        <p:spPr>
          <a:xfrm flipH="1">
            <a:off x="11039475" y="41290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75000"/>
              <a:alpha val="50000"/>
            </a:schemeClr>
          </a:solidFill>
          <a:ln>
            <a:noFill/>
          </a:ln>
        </p:spPr>
      </p:sp>
      <p:sp>
        <p:nvSpPr>
          <p:cNvPr id="53" name="Freeform 6">
            <a:extLst>
              <a:ext uri="{FF2B5EF4-FFF2-40B4-BE49-F238E27FC236}">
                <a16:creationId xmlns:a16="http://schemas.microsoft.com/office/drawing/2014/main" id="{D81E3644-D526-6765-CAED-4C8E04F09857}"/>
              </a:ext>
            </a:extLst>
          </p:cNvPr>
          <p:cNvSpPr/>
          <p:nvPr/>
        </p:nvSpPr>
        <p:spPr>
          <a:xfrm flipH="1">
            <a:off x="13435013" y="7897813"/>
            <a:ext cx="334962"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4" name="Freeform 6">
            <a:extLst>
              <a:ext uri="{FF2B5EF4-FFF2-40B4-BE49-F238E27FC236}">
                <a16:creationId xmlns:a16="http://schemas.microsoft.com/office/drawing/2014/main" id="{39238A40-6E84-36BA-8886-988AA95030DF}"/>
              </a:ext>
            </a:extLst>
          </p:cNvPr>
          <p:cNvSpPr/>
          <p:nvPr/>
        </p:nvSpPr>
        <p:spPr>
          <a:xfrm flipH="1">
            <a:off x="14273213" y="8250238"/>
            <a:ext cx="204787"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5" name="Freeform 6">
            <a:extLst>
              <a:ext uri="{FF2B5EF4-FFF2-40B4-BE49-F238E27FC236}">
                <a16:creationId xmlns:a16="http://schemas.microsoft.com/office/drawing/2014/main" id="{74BFBE32-C712-25BD-788D-03C8D7556366}"/>
              </a:ext>
            </a:extLst>
          </p:cNvPr>
          <p:cNvSpPr/>
          <p:nvPr/>
        </p:nvSpPr>
        <p:spPr>
          <a:xfrm>
            <a:off x="15273338" y="815340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6" name="Freeform 6">
            <a:extLst>
              <a:ext uri="{FF2B5EF4-FFF2-40B4-BE49-F238E27FC236}">
                <a16:creationId xmlns:a16="http://schemas.microsoft.com/office/drawing/2014/main" id="{4F17CDDA-F0CC-9717-59B9-ECCAE28CC18D}"/>
              </a:ext>
            </a:extLst>
          </p:cNvPr>
          <p:cNvSpPr/>
          <p:nvPr/>
        </p:nvSpPr>
        <p:spPr>
          <a:xfrm>
            <a:off x="16224250" y="8399463"/>
            <a:ext cx="509588"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7" name="Freeform 6">
            <a:extLst>
              <a:ext uri="{FF2B5EF4-FFF2-40B4-BE49-F238E27FC236}">
                <a16:creationId xmlns:a16="http://schemas.microsoft.com/office/drawing/2014/main" id="{97BA5D34-1CF6-2034-58E2-75B65CE6CBC9}"/>
              </a:ext>
            </a:extLst>
          </p:cNvPr>
          <p:cNvSpPr/>
          <p:nvPr/>
        </p:nvSpPr>
        <p:spPr>
          <a:xfrm flipH="1">
            <a:off x="17645063" y="83216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8" name="Freeform 6">
            <a:extLst>
              <a:ext uri="{FF2B5EF4-FFF2-40B4-BE49-F238E27FC236}">
                <a16:creationId xmlns:a16="http://schemas.microsoft.com/office/drawing/2014/main" id="{153CD8D3-F54C-19F8-19B4-2C7C3A0A61F7}"/>
              </a:ext>
            </a:extLst>
          </p:cNvPr>
          <p:cNvSpPr/>
          <p:nvPr/>
        </p:nvSpPr>
        <p:spPr>
          <a:xfrm flipH="1">
            <a:off x="13587413" y="9212263"/>
            <a:ext cx="334962"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59" name="Freeform 6">
            <a:extLst>
              <a:ext uri="{FF2B5EF4-FFF2-40B4-BE49-F238E27FC236}">
                <a16:creationId xmlns:a16="http://schemas.microsoft.com/office/drawing/2014/main" id="{B6072EE8-E9AF-1465-CA51-3E5854605CDE}"/>
              </a:ext>
            </a:extLst>
          </p:cNvPr>
          <p:cNvSpPr/>
          <p:nvPr/>
        </p:nvSpPr>
        <p:spPr>
          <a:xfrm flipH="1">
            <a:off x="14425613" y="9566275"/>
            <a:ext cx="204787"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60" name="Freeform 6">
            <a:extLst>
              <a:ext uri="{FF2B5EF4-FFF2-40B4-BE49-F238E27FC236}">
                <a16:creationId xmlns:a16="http://schemas.microsoft.com/office/drawing/2014/main" id="{317FF307-17C2-4E5F-5359-84CBB20AC33F}"/>
              </a:ext>
            </a:extLst>
          </p:cNvPr>
          <p:cNvSpPr/>
          <p:nvPr/>
        </p:nvSpPr>
        <p:spPr>
          <a:xfrm>
            <a:off x="14816138" y="875823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61" name="Freeform 6">
            <a:extLst>
              <a:ext uri="{FF2B5EF4-FFF2-40B4-BE49-F238E27FC236}">
                <a16:creationId xmlns:a16="http://schemas.microsoft.com/office/drawing/2014/main" id="{D5A22AEB-82E2-F96F-6EB3-854E38B6BC40}"/>
              </a:ext>
            </a:extLst>
          </p:cNvPr>
          <p:cNvSpPr/>
          <p:nvPr/>
        </p:nvSpPr>
        <p:spPr>
          <a:xfrm>
            <a:off x="15425738" y="946943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62" name="Freeform 6">
            <a:extLst>
              <a:ext uri="{FF2B5EF4-FFF2-40B4-BE49-F238E27FC236}">
                <a16:creationId xmlns:a16="http://schemas.microsoft.com/office/drawing/2014/main" id="{2CAD9ED7-7799-DD12-74F2-95CA2B3D719E}"/>
              </a:ext>
            </a:extLst>
          </p:cNvPr>
          <p:cNvSpPr/>
          <p:nvPr/>
        </p:nvSpPr>
        <p:spPr>
          <a:xfrm>
            <a:off x="15973425" y="8859838"/>
            <a:ext cx="509588" cy="508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63" name="Freeform 6">
            <a:extLst>
              <a:ext uri="{FF2B5EF4-FFF2-40B4-BE49-F238E27FC236}">
                <a16:creationId xmlns:a16="http://schemas.microsoft.com/office/drawing/2014/main" id="{77B8E934-3CEA-8D21-01A0-5F16B7590DCB}"/>
              </a:ext>
            </a:extLst>
          </p:cNvPr>
          <p:cNvSpPr/>
          <p:nvPr/>
        </p:nvSpPr>
        <p:spPr>
          <a:xfrm flipH="1">
            <a:off x="17321213" y="8902700"/>
            <a:ext cx="334962"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24" name="Freeform 6">
            <a:extLst>
              <a:ext uri="{FF2B5EF4-FFF2-40B4-BE49-F238E27FC236}">
                <a16:creationId xmlns:a16="http://schemas.microsoft.com/office/drawing/2014/main" id="{165DFF4F-0B15-CAA3-E1C7-868457B57158}"/>
              </a:ext>
            </a:extLst>
          </p:cNvPr>
          <p:cNvSpPr/>
          <p:nvPr/>
        </p:nvSpPr>
        <p:spPr>
          <a:xfrm flipH="1">
            <a:off x="10294938" y="8996363"/>
            <a:ext cx="336550"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25" name="Freeform 6">
            <a:extLst>
              <a:ext uri="{FF2B5EF4-FFF2-40B4-BE49-F238E27FC236}">
                <a16:creationId xmlns:a16="http://schemas.microsoft.com/office/drawing/2014/main" id="{E86AB44B-AF9D-3782-05BC-E3092852B20E}"/>
              </a:ext>
            </a:extLst>
          </p:cNvPr>
          <p:cNvSpPr/>
          <p:nvPr/>
        </p:nvSpPr>
        <p:spPr>
          <a:xfrm flipH="1">
            <a:off x="11133138" y="9350375"/>
            <a:ext cx="206375"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27" name="Freeform 6">
            <a:extLst>
              <a:ext uri="{FF2B5EF4-FFF2-40B4-BE49-F238E27FC236}">
                <a16:creationId xmlns:a16="http://schemas.microsoft.com/office/drawing/2014/main" id="{8D4DAECF-D193-B9A9-41DE-6A86C01AEC27}"/>
              </a:ext>
            </a:extLst>
          </p:cNvPr>
          <p:cNvSpPr/>
          <p:nvPr/>
        </p:nvSpPr>
        <p:spPr>
          <a:xfrm>
            <a:off x="12133263" y="925353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28" name="Freeform 6">
            <a:extLst>
              <a:ext uri="{FF2B5EF4-FFF2-40B4-BE49-F238E27FC236}">
                <a16:creationId xmlns:a16="http://schemas.microsoft.com/office/drawing/2014/main" id="{539DEA39-4831-82BD-5945-462FB962A41A}"/>
              </a:ext>
            </a:extLst>
          </p:cNvPr>
          <p:cNvSpPr/>
          <p:nvPr/>
        </p:nvSpPr>
        <p:spPr>
          <a:xfrm>
            <a:off x="13085763" y="9498013"/>
            <a:ext cx="508000"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29" name="Freeform 6">
            <a:extLst>
              <a:ext uri="{FF2B5EF4-FFF2-40B4-BE49-F238E27FC236}">
                <a16:creationId xmlns:a16="http://schemas.microsoft.com/office/drawing/2014/main" id="{D12A12A0-E990-57DC-676A-94516627253E}"/>
              </a:ext>
            </a:extLst>
          </p:cNvPr>
          <p:cNvSpPr/>
          <p:nvPr/>
        </p:nvSpPr>
        <p:spPr>
          <a:xfrm flipH="1">
            <a:off x="14506575" y="942181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0" name="Freeform 6">
            <a:extLst>
              <a:ext uri="{FF2B5EF4-FFF2-40B4-BE49-F238E27FC236}">
                <a16:creationId xmlns:a16="http://schemas.microsoft.com/office/drawing/2014/main" id="{62A62414-89EB-CC2C-6292-361E9A118F1D}"/>
              </a:ext>
            </a:extLst>
          </p:cNvPr>
          <p:cNvSpPr/>
          <p:nvPr/>
        </p:nvSpPr>
        <p:spPr>
          <a:xfrm flipH="1">
            <a:off x="10447338" y="10312400"/>
            <a:ext cx="336550"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1" name="Freeform 6">
            <a:extLst>
              <a:ext uri="{FF2B5EF4-FFF2-40B4-BE49-F238E27FC236}">
                <a16:creationId xmlns:a16="http://schemas.microsoft.com/office/drawing/2014/main" id="{7D80BF14-8205-DB4F-515C-A20B30927952}"/>
              </a:ext>
            </a:extLst>
          </p:cNvPr>
          <p:cNvSpPr/>
          <p:nvPr/>
        </p:nvSpPr>
        <p:spPr>
          <a:xfrm flipH="1">
            <a:off x="11285538" y="10666413"/>
            <a:ext cx="206375" cy="206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2" name="Freeform 6">
            <a:extLst>
              <a:ext uri="{FF2B5EF4-FFF2-40B4-BE49-F238E27FC236}">
                <a16:creationId xmlns:a16="http://schemas.microsoft.com/office/drawing/2014/main" id="{22E8ECC7-2676-3B72-DC44-33D7B0429826}"/>
              </a:ext>
            </a:extLst>
          </p:cNvPr>
          <p:cNvSpPr/>
          <p:nvPr/>
        </p:nvSpPr>
        <p:spPr>
          <a:xfrm>
            <a:off x="11676063" y="985837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3" name="Freeform 6">
            <a:extLst>
              <a:ext uri="{FF2B5EF4-FFF2-40B4-BE49-F238E27FC236}">
                <a16:creationId xmlns:a16="http://schemas.microsoft.com/office/drawing/2014/main" id="{824283CD-B76C-9141-0216-11168B667241}"/>
              </a:ext>
            </a:extLst>
          </p:cNvPr>
          <p:cNvSpPr/>
          <p:nvPr/>
        </p:nvSpPr>
        <p:spPr>
          <a:xfrm>
            <a:off x="12285663" y="105679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4" name="Freeform 6">
            <a:extLst>
              <a:ext uri="{FF2B5EF4-FFF2-40B4-BE49-F238E27FC236}">
                <a16:creationId xmlns:a16="http://schemas.microsoft.com/office/drawing/2014/main" id="{A3444B60-1372-A853-0DF2-CCD9979E1879}"/>
              </a:ext>
            </a:extLst>
          </p:cNvPr>
          <p:cNvSpPr/>
          <p:nvPr/>
        </p:nvSpPr>
        <p:spPr>
          <a:xfrm>
            <a:off x="12834938" y="9958388"/>
            <a:ext cx="508000" cy="5095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5" name="Freeform 6">
            <a:extLst>
              <a:ext uri="{FF2B5EF4-FFF2-40B4-BE49-F238E27FC236}">
                <a16:creationId xmlns:a16="http://schemas.microsoft.com/office/drawing/2014/main" id="{3AD5C9C8-180F-1764-A62C-BE098F023255}"/>
              </a:ext>
            </a:extLst>
          </p:cNvPr>
          <p:cNvSpPr/>
          <p:nvPr/>
        </p:nvSpPr>
        <p:spPr>
          <a:xfrm flipH="1">
            <a:off x="14181138" y="10002838"/>
            <a:ext cx="336550"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6" name="Freeform 6">
            <a:extLst>
              <a:ext uri="{FF2B5EF4-FFF2-40B4-BE49-F238E27FC236}">
                <a16:creationId xmlns:a16="http://schemas.microsoft.com/office/drawing/2014/main" id="{98262B4A-6743-1185-4977-83016066CA50}"/>
              </a:ext>
            </a:extLst>
          </p:cNvPr>
          <p:cNvSpPr/>
          <p:nvPr/>
        </p:nvSpPr>
        <p:spPr>
          <a:xfrm flipH="1">
            <a:off x="16233775" y="2870200"/>
            <a:ext cx="334963" cy="3317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7" name="Freeform 6">
            <a:extLst>
              <a:ext uri="{FF2B5EF4-FFF2-40B4-BE49-F238E27FC236}">
                <a16:creationId xmlns:a16="http://schemas.microsoft.com/office/drawing/2014/main" id="{8D159AF5-A2E9-CC19-5B8D-FCCA179F0F4B}"/>
              </a:ext>
            </a:extLst>
          </p:cNvPr>
          <p:cNvSpPr/>
          <p:nvPr/>
        </p:nvSpPr>
        <p:spPr>
          <a:xfrm flipH="1">
            <a:off x="17071975" y="3222625"/>
            <a:ext cx="204788" cy="20796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8" name="Freeform 6">
            <a:extLst>
              <a:ext uri="{FF2B5EF4-FFF2-40B4-BE49-F238E27FC236}">
                <a16:creationId xmlns:a16="http://schemas.microsoft.com/office/drawing/2014/main" id="{5977BCED-B239-31A6-2B59-C560F71512BF}"/>
              </a:ext>
            </a:extLst>
          </p:cNvPr>
          <p:cNvSpPr/>
          <p:nvPr/>
        </p:nvSpPr>
        <p:spPr>
          <a:xfrm>
            <a:off x="18072100" y="31257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39" name="Freeform 6">
            <a:extLst>
              <a:ext uri="{FF2B5EF4-FFF2-40B4-BE49-F238E27FC236}">
                <a16:creationId xmlns:a16="http://schemas.microsoft.com/office/drawing/2014/main" id="{051A77D2-3784-6F04-3926-3E19E0AC2FD2}"/>
              </a:ext>
            </a:extLst>
          </p:cNvPr>
          <p:cNvSpPr/>
          <p:nvPr/>
        </p:nvSpPr>
        <p:spPr>
          <a:xfrm>
            <a:off x="19023013" y="3371850"/>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0" name="Freeform 6">
            <a:extLst>
              <a:ext uri="{FF2B5EF4-FFF2-40B4-BE49-F238E27FC236}">
                <a16:creationId xmlns:a16="http://schemas.microsoft.com/office/drawing/2014/main" id="{6A71310E-71EF-2942-B576-46BC25DF302E}"/>
              </a:ext>
            </a:extLst>
          </p:cNvPr>
          <p:cNvSpPr/>
          <p:nvPr/>
        </p:nvSpPr>
        <p:spPr>
          <a:xfrm flipH="1">
            <a:off x="20443825" y="3295650"/>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1" name="Freeform 6">
            <a:extLst>
              <a:ext uri="{FF2B5EF4-FFF2-40B4-BE49-F238E27FC236}">
                <a16:creationId xmlns:a16="http://schemas.microsoft.com/office/drawing/2014/main" id="{E4E104A3-6267-257D-D434-82B108C492DF}"/>
              </a:ext>
            </a:extLst>
          </p:cNvPr>
          <p:cNvSpPr/>
          <p:nvPr/>
        </p:nvSpPr>
        <p:spPr>
          <a:xfrm flipH="1">
            <a:off x="16386175" y="4186238"/>
            <a:ext cx="334963" cy="331787"/>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2" name="Freeform 6">
            <a:extLst>
              <a:ext uri="{FF2B5EF4-FFF2-40B4-BE49-F238E27FC236}">
                <a16:creationId xmlns:a16="http://schemas.microsoft.com/office/drawing/2014/main" id="{7D63A3AE-2B71-029D-9624-2AEDDB5391E3}"/>
              </a:ext>
            </a:extLst>
          </p:cNvPr>
          <p:cNvSpPr/>
          <p:nvPr/>
        </p:nvSpPr>
        <p:spPr>
          <a:xfrm flipH="1">
            <a:off x="17224375" y="4538663"/>
            <a:ext cx="204788" cy="20796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3" name="Freeform 6">
            <a:extLst>
              <a:ext uri="{FF2B5EF4-FFF2-40B4-BE49-F238E27FC236}">
                <a16:creationId xmlns:a16="http://schemas.microsoft.com/office/drawing/2014/main" id="{2107B7B4-6EBA-08A1-59D3-C9EEFFC17BEB}"/>
              </a:ext>
            </a:extLst>
          </p:cNvPr>
          <p:cNvSpPr/>
          <p:nvPr/>
        </p:nvSpPr>
        <p:spPr>
          <a:xfrm>
            <a:off x="17614900" y="3732213"/>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4" name="Freeform 6">
            <a:extLst>
              <a:ext uri="{FF2B5EF4-FFF2-40B4-BE49-F238E27FC236}">
                <a16:creationId xmlns:a16="http://schemas.microsoft.com/office/drawing/2014/main" id="{A6608A19-1E82-832F-6167-A8DB7E11F921}"/>
              </a:ext>
            </a:extLst>
          </p:cNvPr>
          <p:cNvSpPr/>
          <p:nvPr/>
        </p:nvSpPr>
        <p:spPr>
          <a:xfrm>
            <a:off x="18224500" y="4441825"/>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5" name="Freeform 6">
            <a:extLst>
              <a:ext uri="{FF2B5EF4-FFF2-40B4-BE49-F238E27FC236}">
                <a16:creationId xmlns:a16="http://schemas.microsoft.com/office/drawing/2014/main" id="{9137E63F-3CCB-2116-A47D-238AE2937DF2}"/>
              </a:ext>
            </a:extLst>
          </p:cNvPr>
          <p:cNvSpPr/>
          <p:nvPr/>
        </p:nvSpPr>
        <p:spPr>
          <a:xfrm>
            <a:off x="18772188" y="3832225"/>
            <a:ext cx="509587" cy="509588"/>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6" name="Freeform 6">
            <a:extLst>
              <a:ext uri="{FF2B5EF4-FFF2-40B4-BE49-F238E27FC236}">
                <a16:creationId xmlns:a16="http://schemas.microsoft.com/office/drawing/2014/main" id="{BC3F823B-3B92-AD94-A796-B75059C6FDDC}"/>
              </a:ext>
            </a:extLst>
          </p:cNvPr>
          <p:cNvSpPr/>
          <p:nvPr/>
        </p:nvSpPr>
        <p:spPr>
          <a:xfrm flipH="1">
            <a:off x="20119975" y="3875088"/>
            <a:ext cx="334963" cy="333375"/>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
        <p:nvSpPr>
          <p:cNvPr id="1047" name="Freeform 6">
            <a:extLst>
              <a:ext uri="{FF2B5EF4-FFF2-40B4-BE49-F238E27FC236}">
                <a16:creationId xmlns:a16="http://schemas.microsoft.com/office/drawing/2014/main" id="{0E64319F-9989-418C-F1BC-A1BBA9F15F5B}"/>
              </a:ext>
            </a:extLst>
          </p:cNvPr>
          <p:cNvSpPr/>
          <p:nvPr/>
        </p:nvSpPr>
        <p:spPr>
          <a:xfrm>
            <a:off x="17024350" y="9666288"/>
            <a:ext cx="371475" cy="3810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chemeClr val="bg1">
              <a:lumMod val="85000"/>
              <a:alpha val="78000"/>
            </a:schemeClr>
          </a:solidFill>
          <a:ln>
            <a:noFill/>
          </a:ln>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11">
            <a:extLst>
              <a:ext uri="{FF2B5EF4-FFF2-40B4-BE49-F238E27FC236}">
                <a16:creationId xmlns:a16="http://schemas.microsoft.com/office/drawing/2014/main" id="{AD20370B-D32D-2450-E2C5-89532F8C1FC5}"/>
              </a:ext>
            </a:extLst>
          </p:cNvPr>
          <p:cNvGrpSpPr>
            <a:grpSpLocks/>
          </p:cNvGrpSpPr>
          <p:nvPr/>
        </p:nvGrpSpPr>
        <p:grpSpPr bwMode="auto">
          <a:xfrm>
            <a:off x="9872663" y="6350"/>
            <a:ext cx="8448675" cy="10348913"/>
            <a:chOff x="0" y="0"/>
            <a:chExt cx="2225155" cy="2725466"/>
          </a:xfrm>
        </p:grpSpPr>
        <p:sp>
          <p:nvSpPr>
            <p:cNvPr id="24605" name="Freeform 12">
              <a:extLst>
                <a:ext uri="{FF2B5EF4-FFF2-40B4-BE49-F238E27FC236}">
                  <a16:creationId xmlns:a16="http://schemas.microsoft.com/office/drawing/2014/main" id="{22A23C86-F916-56A4-2782-40E8CC5D7315}"/>
                </a:ext>
              </a:extLst>
            </p:cNvPr>
            <p:cNvSpPr>
              <a:spLocks/>
            </p:cNvSpPr>
            <p:nvPr/>
          </p:nvSpPr>
          <p:spPr bwMode="auto">
            <a:xfrm>
              <a:off x="0" y="0"/>
              <a:ext cx="2225154" cy="2725466"/>
            </a:xfrm>
            <a:custGeom>
              <a:avLst/>
              <a:gdLst>
                <a:gd name="T0" fmla="*/ 0 w 2225154"/>
                <a:gd name="T1" fmla="*/ 0 h 2725466"/>
                <a:gd name="T2" fmla="*/ 2225154 w 2225154"/>
                <a:gd name="T3" fmla="*/ 0 h 2725466"/>
                <a:gd name="T4" fmla="*/ 2225154 w 2225154"/>
                <a:gd name="T5" fmla="*/ 2725466 h 2725466"/>
                <a:gd name="T6" fmla="*/ 0 w 2225154"/>
                <a:gd name="T7" fmla="*/ 2725466 h 2725466"/>
                <a:gd name="T8" fmla="*/ 0 w 2225154"/>
                <a:gd name="T9" fmla="*/ 0 h 27254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5154" h="2725466">
                  <a:moveTo>
                    <a:pt x="0" y="0"/>
                  </a:moveTo>
                  <a:lnTo>
                    <a:pt x="2225154" y="0"/>
                  </a:lnTo>
                  <a:lnTo>
                    <a:pt x="2225154" y="2725466"/>
                  </a:lnTo>
                  <a:lnTo>
                    <a:pt x="0" y="2725466"/>
                  </a:lnTo>
                  <a:lnTo>
                    <a:pt x="0" y="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6" name="TextBox 13">
              <a:extLst>
                <a:ext uri="{FF2B5EF4-FFF2-40B4-BE49-F238E27FC236}">
                  <a16:creationId xmlns:a16="http://schemas.microsoft.com/office/drawing/2014/main" id="{69A80B72-47E5-9D7E-26BC-3CE354ECF7BF}"/>
                </a:ext>
              </a:extLst>
            </p:cNvPr>
            <p:cNvSpPr txBox="1">
              <a:spLocks noChangeArrowheads="1"/>
            </p:cNvSpPr>
            <p:nvPr/>
          </p:nvSpPr>
          <p:spPr bwMode="auto">
            <a:xfrm>
              <a:off x="0" y="-38100"/>
              <a:ext cx="2225155" cy="2763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663"/>
                </a:lnSpc>
                <a:spcBef>
                  <a:spcPct val="0"/>
                </a:spcBef>
                <a:buFontTx/>
                <a:buNone/>
              </a:pPr>
              <a:endParaRPr lang="en-US" altLang="en-US" sz="1800"/>
            </a:p>
          </p:txBody>
        </p:sp>
      </p:grpSp>
      <p:sp>
        <p:nvSpPr>
          <p:cNvPr id="24579" name="TextBox 19">
            <a:extLst>
              <a:ext uri="{FF2B5EF4-FFF2-40B4-BE49-F238E27FC236}">
                <a16:creationId xmlns:a16="http://schemas.microsoft.com/office/drawing/2014/main" id="{22608BDA-3BC7-A622-8626-44C9B0CF9CA4}"/>
              </a:ext>
            </a:extLst>
          </p:cNvPr>
          <p:cNvSpPr txBox="1">
            <a:spLocks noChangeArrowheads="1"/>
          </p:cNvSpPr>
          <p:nvPr/>
        </p:nvSpPr>
        <p:spPr bwMode="auto">
          <a:xfrm>
            <a:off x="11191875" y="4306888"/>
            <a:ext cx="6415088" cy="574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n-US" altLang="en-US" sz="28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At Power Orbits , we offer a comprehensive unique  Rangs of Solar Power solutions   to meet the diverse needs of the global energy market. Our offerings span across the entire Solar and Renewable Energy value chain, providing reliable, innovative, and efficient solutions to our customers.</a:t>
            </a:r>
          </a:p>
        </p:txBody>
      </p:sp>
      <p:sp>
        <p:nvSpPr>
          <p:cNvPr id="20" name="TextBox 20">
            <a:extLst>
              <a:ext uri="{FF2B5EF4-FFF2-40B4-BE49-F238E27FC236}">
                <a16:creationId xmlns:a16="http://schemas.microsoft.com/office/drawing/2014/main" id="{FDC40AAE-A1EF-6F0C-4404-E5D8AADCBAAE}"/>
              </a:ext>
            </a:extLst>
          </p:cNvPr>
          <p:cNvSpPr txBox="1"/>
          <p:nvPr/>
        </p:nvSpPr>
        <p:spPr>
          <a:xfrm>
            <a:off x="13408025" y="2760663"/>
            <a:ext cx="4465638" cy="1195387"/>
          </a:xfrm>
          <a:prstGeom prst="rect">
            <a:avLst/>
          </a:prstGeom>
        </p:spPr>
        <p:txBody>
          <a:bodyPr lIns="0" tIns="0" rIns="0" bIns="0">
            <a:spAutoFit/>
          </a:bodyPr>
          <a:lstStyle/>
          <a:p>
            <a:pPr eaLnBrk="1" fontAlgn="auto" hangingPunct="1">
              <a:lnSpc>
                <a:spcPts val="9733"/>
              </a:lnSpc>
              <a:spcAft>
                <a:spcPts val="0"/>
              </a:spcAft>
              <a:defRPr/>
            </a:pPr>
            <a:r>
              <a:rPr lang="en-US" sz="6952" dirty="0">
                <a:solidFill>
                  <a:srgbClr val="CA250C"/>
                </a:solidFill>
                <a:latin typeface="Museo Moderno"/>
                <a:ea typeface="Museo Moderno"/>
                <a:cs typeface="Museo Moderno"/>
                <a:sym typeface="Museo Moderno"/>
              </a:rPr>
              <a:t>Solutions</a:t>
            </a:r>
          </a:p>
        </p:txBody>
      </p:sp>
      <p:pic>
        <p:nvPicPr>
          <p:cNvPr id="24581" name="Picture 21" descr="A close up of a logo&#10;&#10;AI-generated content may be incorrect.">
            <a:extLst>
              <a:ext uri="{FF2B5EF4-FFF2-40B4-BE49-F238E27FC236}">
                <a16:creationId xmlns:a16="http://schemas.microsoft.com/office/drawing/2014/main" id="{DE20CBA9-BE7A-DFF5-8707-65E8C93670D8}"/>
              </a:ext>
            </a:extLst>
          </p:cNvPr>
          <p:cNvPicPr>
            <a:picLocks noChangeAspect="1" noChangeArrowheads="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976313" y="373063"/>
            <a:ext cx="6064250"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Freeform 6">
            <a:extLst>
              <a:ext uri="{FF2B5EF4-FFF2-40B4-BE49-F238E27FC236}">
                <a16:creationId xmlns:a16="http://schemas.microsoft.com/office/drawing/2014/main" id="{00DB6974-684F-7CFF-F741-19A97B3476C7}"/>
              </a:ext>
            </a:extLst>
          </p:cNvPr>
          <p:cNvSpPr>
            <a:spLocks/>
          </p:cNvSpPr>
          <p:nvPr/>
        </p:nvSpPr>
        <p:spPr bwMode="auto">
          <a:xfrm flipH="1">
            <a:off x="11811000" y="1611313"/>
            <a:ext cx="334963" cy="331787"/>
          </a:xfrm>
          <a:custGeom>
            <a:avLst/>
            <a:gdLst>
              <a:gd name="T0" fmla="*/ 4831 w 812800"/>
              <a:gd name="T1" fmla="*/ 0 h 812800"/>
              <a:gd name="T2" fmla="*/ 0 w 812800"/>
              <a:gd name="T3" fmla="*/ 4606 h 812800"/>
              <a:gd name="T4" fmla="*/ 4831 w 812800"/>
              <a:gd name="T5" fmla="*/ 9212 h 812800"/>
              <a:gd name="T6" fmla="*/ 9662 w 812800"/>
              <a:gd name="T7" fmla="*/ 4606 h 812800"/>
              <a:gd name="T8" fmla="*/ 4831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3" name="Freeform 6">
            <a:extLst>
              <a:ext uri="{FF2B5EF4-FFF2-40B4-BE49-F238E27FC236}">
                <a16:creationId xmlns:a16="http://schemas.microsoft.com/office/drawing/2014/main" id="{E449B279-9867-0E6B-1056-D84864EE6859}"/>
              </a:ext>
            </a:extLst>
          </p:cNvPr>
          <p:cNvSpPr>
            <a:spLocks/>
          </p:cNvSpPr>
          <p:nvPr/>
        </p:nvSpPr>
        <p:spPr bwMode="auto">
          <a:xfrm flipH="1">
            <a:off x="12649200" y="1963738"/>
            <a:ext cx="204788" cy="207962"/>
          </a:xfrm>
          <a:custGeom>
            <a:avLst/>
            <a:gdLst>
              <a:gd name="T0" fmla="*/ 413 w 812800"/>
              <a:gd name="T1" fmla="*/ 0 h 812800"/>
              <a:gd name="T2" fmla="*/ 0 w 812800"/>
              <a:gd name="T3" fmla="*/ 446 h 812800"/>
              <a:gd name="T4" fmla="*/ 413 w 812800"/>
              <a:gd name="T5" fmla="*/ 891 h 812800"/>
              <a:gd name="T6" fmla="*/ 825 w 812800"/>
              <a:gd name="T7" fmla="*/ 446 h 812800"/>
              <a:gd name="T8" fmla="*/ 413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4" name="Freeform 6">
            <a:extLst>
              <a:ext uri="{FF2B5EF4-FFF2-40B4-BE49-F238E27FC236}">
                <a16:creationId xmlns:a16="http://schemas.microsoft.com/office/drawing/2014/main" id="{85BEDF18-5C86-AF0C-9110-1B2028F5C889}"/>
              </a:ext>
            </a:extLst>
          </p:cNvPr>
          <p:cNvSpPr>
            <a:spLocks/>
          </p:cNvSpPr>
          <p:nvPr/>
        </p:nvSpPr>
        <p:spPr bwMode="auto">
          <a:xfrm>
            <a:off x="13039725" y="1157288"/>
            <a:ext cx="371475" cy="381000"/>
          </a:xfrm>
          <a:custGeom>
            <a:avLst/>
            <a:gdLst>
              <a:gd name="T0" fmla="*/ 8104 w 812800"/>
              <a:gd name="T1" fmla="*/ 0 h 812800"/>
              <a:gd name="T2" fmla="*/ 0 w 812800"/>
              <a:gd name="T3" fmla="*/ 9197 h 812800"/>
              <a:gd name="T4" fmla="*/ 8104 w 812800"/>
              <a:gd name="T5" fmla="*/ 18395 h 812800"/>
              <a:gd name="T6" fmla="*/ 16207 w 812800"/>
              <a:gd name="T7" fmla="*/ 9197 h 812800"/>
              <a:gd name="T8" fmla="*/ 810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5" name="Freeform 6">
            <a:extLst>
              <a:ext uri="{FF2B5EF4-FFF2-40B4-BE49-F238E27FC236}">
                <a16:creationId xmlns:a16="http://schemas.microsoft.com/office/drawing/2014/main" id="{46ECF09E-A17D-8D59-1C2B-DEEE031A6120}"/>
              </a:ext>
            </a:extLst>
          </p:cNvPr>
          <p:cNvSpPr>
            <a:spLocks/>
          </p:cNvSpPr>
          <p:nvPr/>
        </p:nvSpPr>
        <p:spPr bwMode="auto">
          <a:xfrm>
            <a:off x="13649325" y="1866900"/>
            <a:ext cx="371475" cy="381000"/>
          </a:xfrm>
          <a:custGeom>
            <a:avLst/>
            <a:gdLst>
              <a:gd name="T0" fmla="*/ 8104 w 812800"/>
              <a:gd name="T1" fmla="*/ 0 h 812800"/>
              <a:gd name="T2" fmla="*/ 0 w 812800"/>
              <a:gd name="T3" fmla="*/ 9197 h 812800"/>
              <a:gd name="T4" fmla="*/ 8104 w 812800"/>
              <a:gd name="T5" fmla="*/ 18395 h 812800"/>
              <a:gd name="T6" fmla="*/ 16207 w 812800"/>
              <a:gd name="T7" fmla="*/ 9197 h 812800"/>
              <a:gd name="T8" fmla="*/ 810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6" name="Freeform 6">
            <a:extLst>
              <a:ext uri="{FF2B5EF4-FFF2-40B4-BE49-F238E27FC236}">
                <a16:creationId xmlns:a16="http://schemas.microsoft.com/office/drawing/2014/main" id="{863A72F1-1D6B-6F9A-D6DC-98C2953FDABF}"/>
              </a:ext>
            </a:extLst>
          </p:cNvPr>
          <p:cNvSpPr>
            <a:spLocks/>
          </p:cNvSpPr>
          <p:nvPr/>
        </p:nvSpPr>
        <p:spPr bwMode="auto">
          <a:xfrm>
            <a:off x="13587413" y="495300"/>
            <a:ext cx="509587" cy="509588"/>
          </a:xfrm>
          <a:custGeom>
            <a:avLst/>
            <a:gdLst>
              <a:gd name="T0" fmla="*/ 39367 w 812800"/>
              <a:gd name="T1" fmla="*/ 0 h 812800"/>
              <a:gd name="T2" fmla="*/ 0 w 812800"/>
              <a:gd name="T3" fmla="*/ 39367 h 812800"/>
              <a:gd name="T4" fmla="*/ 39367 w 812800"/>
              <a:gd name="T5" fmla="*/ 78733 h 812800"/>
              <a:gd name="T6" fmla="*/ 78733 w 812800"/>
              <a:gd name="T7" fmla="*/ 39367 h 812800"/>
              <a:gd name="T8" fmla="*/ 39367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7" name="Freeform 6">
            <a:extLst>
              <a:ext uri="{FF2B5EF4-FFF2-40B4-BE49-F238E27FC236}">
                <a16:creationId xmlns:a16="http://schemas.microsoft.com/office/drawing/2014/main" id="{A2F95E6B-48F6-2ED7-CF10-153DC01795A3}"/>
              </a:ext>
            </a:extLst>
          </p:cNvPr>
          <p:cNvSpPr>
            <a:spLocks/>
          </p:cNvSpPr>
          <p:nvPr/>
        </p:nvSpPr>
        <p:spPr bwMode="auto">
          <a:xfrm>
            <a:off x="14197013" y="1257300"/>
            <a:ext cx="509587" cy="509588"/>
          </a:xfrm>
          <a:custGeom>
            <a:avLst/>
            <a:gdLst>
              <a:gd name="T0" fmla="*/ 39367 w 812800"/>
              <a:gd name="T1" fmla="*/ 0 h 812800"/>
              <a:gd name="T2" fmla="*/ 0 w 812800"/>
              <a:gd name="T3" fmla="*/ 39367 h 812800"/>
              <a:gd name="T4" fmla="*/ 39367 w 812800"/>
              <a:gd name="T5" fmla="*/ 78733 h 812800"/>
              <a:gd name="T6" fmla="*/ 78733 w 812800"/>
              <a:gd name="T7" fmla="*/ 39367 h 812800"/>
              <a:gd name="T8" fmla="*/ 39367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8" name="Freeform 6">
            <a:extLst>
              <a:ext uri="{FF2B5EF4-FFF2-40B4-BE49-F238E27FC236}">
                <a16:creationId xmlns:a16="http://schemas.microsoft.com/office/drawing/2014/main" id="{DE447FAE-F709-0F9C-CBC3-20DCBF6F8E3D}"/>
              </a:ext>
            </a:extLst>
          </p:cNvPr>
          <p:cNvSpPr>
            <a:spLocks/>
          </p:cNvSpPr>
          <p:nvPr/>
        </p:nvSpPr>
        <p:spPr bwMode="auto">
          <a:xfrm>
            <a:off x="14844713" y="2155825"/>
            <a:ext cx="509587" cy="509588"/>
          </a:xfrm>
          <a:custGeom>
            <a:avLst/>
            <a:gdLst>
              <a:gd name="T0" fmla="*/ 39367 w 812800"/>
              <a:gd name="T1" fmla="*/ 0 h 812800"/>
              <a:gd name="T2" fmla="*/ 0 w 812800"/>
              <a:gd name="T3" fmla="*/ 39367 h 812800"/>
              <a:gd name="T4" fmla="*/ 39367 w 812800"/>
              <a:gd name="T5" fmla="*/ 78733 h 812800"/>
              <a:gd name="T6" fmla="*/ 78733 w 812800"/>
              <a:gd name="T7" fmla="*/ 39367 h 812800"/>
              <a:gd name="T8" fmla="*/ 39367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89" name="Freeform 6">
            <a:extLst>
              <a:ext uri="{FF2B5EF4-FFF2-40B4-BE49-F238E27FC236}">
                <a16:creationId xmlns:a16="http://schemas.microsoft.com/office/drawing/2014/main" id="{932BB2E6-717D-D1DC-1732-8E6CD512AF4E}"/>
              </a:ext>
            </a:extLst>
          </p:cNvPr>
          <p:cNvSpPr>
            <a:spLocks/>
          </p:cNvSpPr>
          <p:nvPr/>
        </p:nvSpPr>
        <p:spPr bwMode="auto">
          <a:xfrm flipH="1">
            <a:off x="11820525" y="723900"/>
            <a:ext cx="371475" cy="381000"/>
          </a:xfrm>
          <a:custGeom>
            <a:avLst/>
            <a:gdLst>
              <a:gd name="T0" fmla="*/ 8104 w 812800"/>
              <a:gd name="T1" fmla="*/ 0 h 812800"/>
              <a:gd name="T2" fmla="*/ 0 w 812800"/>
              <a:gd name="T3" fmla="*/ 9197 h 812800"/>
              <a:gd name="T4" fmla="*/ 8104 w 812800"/>
              <a:gd name="T5" fmla="*/ 18395 h 812800"/>
              <a:gd name="T6" fmla="*/ 16207 w 812800"/>
              <a:gd name="T7" fmla="*/ 9197 h 812800"/>
              <a:gd name="T8" fmla="*/ 810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90" name="Freeform 6">
            <a:extLst>
              <a:ext uri="{FF2B5EF4-FFF2-40B4-BE49-F238E27FC236}">
                <a16:creationId xmlns:a16="http://schemas.microsoft.com/office/drawing/2014/main" id="{F32E3FD6-8F38-56F4-D6BF-05962A0F5D81}"/>
              </a:ext>
            </a:extLst>
          </p:cNvPr>
          <p:cNvSpPr>
            <a:spLocks/>
          </p:cNvSpPr>
          <p:nvPr/>
        </p:nvSpPr>
        <p:spPr bwMode="auto">
          <a:xfrm flipH="1">
            <a:off x="15544800" y="1300163"/>
            <a:ext cx="334963" cy="333375"/>
          </a:xfrm>
          <a:custGeom>
            <a:avLst/>
            <a:gdLst>
              <a:gd name="T0" fmla="*/ 4831 w 812800"/>
              <a:gd name="T1" fmla="*/ 0 h 812800"/>
              <a:gd name="T2" fmla="*/ 0 w 812800"/>
              <a:gd name="T3" fmla="*/ 4718 h 812800"/>
              <a:gd name="T4" fmla="*/ 4831 w 812800"/>
              <a:gd name="T5" fmla="*/ 9435 h 812800"/>
              <a:gd name="T6" fmla="*/ 9662 w 812800"/>
              <a:gd name="T7" fmla="*/ 4718 h 812800"/>
              <a:gd name="T8" fmla="*/ 4831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91" name="Freeform 6">
            <a:extLst>
              <a:ext uri="{FF2B5EF4-FFF2-40B4-BE49-F238E27FC236}">
                <a16:creationId xmlns:a16="http://schemas.microsoft.com/office/drawing/2014/main" id="{5445BCCA-00F0-9813-F300-E5C20310D4DA}"/>
              </a:ext>
            </a:extLst>
          </p:cNvPr>
          <p:cNvSpPr>
            <a:spLocks/>
          </p:cNvSpPr>
          <p:nvPr/>
        </p:nvSpPr>
        <p:spPr bwMode="auto">
          <a:xfrm flipH="1">
            <a:off x="16208375" y="723900"/>
            <a:ext cx="204788" cy="207963"/>
          </a:xfrm>
          <a:custGeom>
            <a:avLst/>
            <a:gdLst>
              <a:gd name="T0" fmla="*/ 413 w 812800"/>
              <a:gd name="T1" fmla="*/ 0 h 812800"/>
              <a:gd name="T2" fmla="*/ 0 w 812800"/>
              <a:gd name="T3" fmla="*/ 446 h 812800"/>
              <a:gd name="T4" fmla="*/ 413 w 812800"/>
              <a:gd name="T5" fmla="*/ 891 h 812800"/>
              <a:gd name="T6" fmla="*/ 825 w 812800"/>
              <a:gd name="T7" fmla="*/ 446 h 812800"/>
              <a:gd name="T8" fmla="*/ 413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92" name="Freeform 6">
            <a:extLst>
              <a:ext uri="{FF2B5EF4-FFF2-40B4-BE49-F238E27FC236}">
                <a16:creationId xmlns:a16="http://schemas.microsoft.com/office/drawing/2014/main" id="{A234EF81-21F0-42CF-021A-8104B49BED27}"/>
              </a:ext>
            </a:extLst>
          </p:cNvPr>
          <p:cNvSpPr>
            <a:spLocks/>
          </p:cNvSpPr>
          <p:nvPr/>
        </p:nvSpPr>
        <p:spPr bwMode="auto">
          <a:xfrm flipH="1">
            <a:off x="16022638" y="2035175"/>
            <a:ext cx="371475" cy="381000"/>
          </a:xfrm>
          <a:custGeom>
            <a:avLst/>
            <a:gdLst>
              <a:gd name="T0" fmla="*/ 8104 w 812800"/>
              <a:gd name="T1" fmla="*/ 0 h 812800"/>
              <a:gd name="T2" fmla="*/ 0 w 812800"/>
              <a:gd name="T3" fmla="*/ 9197 h 812800"/>
              <a:gd name="T4" fmla="*/ 8104 w 812800"/>
              <a:gd name="T5" fmla="*/ 18395 h 812800"/>
              <a:gd name="T6" fmla="*/ 16207 w 812800"/>
              <a:gd name="T7" fmla="*/ 9197 h 812800"/>
              <a:gd name="T8" fmla="*/ 8104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24593" name="Freeform 6">
            <a:extLst>
              <a:ext uri="{FF2B5EF4-FFF2-40B4-BE49-F238E27FC236}">
                <a16:creationId xmlns:a16="http://schemas.microsoft.com/office/drawing/2014/main" id="{72CB9165-E042-F9E9-79A0-C1D9BE86DF8B}"/>
              </a:ext>
            </a:extLst>
          </p:cNvPr>
          <p:cNvSpPr>
            <a:spLocks/>
          </p:cNvSpPr>
          <p:nvPr/>
        </p:nvSpPr>
        <p:spPr bwMode="auto">
          <a:xfrm flipH="1">
            <a:off x="10972800" y="952500"/>
            <a:ext cx="204788" cy="207963"/>
          </a:xfrm>
          <a:custGeom>
            <a:avLst/>
            <a:gdLst>
              <a:gd name="T0" fmla="*/ 413 w 812800"/>
              <a:gd name="T1" fmla="*/ 0 h 812800"/>
              <a:gd name="T2" fmla="*/ 0 w 812800"/>
              <a:gd name="T3" fmla="*/ 446 h 812800"/>
              <a:gd name="T4" fmla="*/ 413 w 812800"/>
              <a:gd name="T5" fmla="*/ 891 h 812800"/>
              <a:gd name="T6" fmla="*/ 825 w 812800"/>
              <a:gd name="T7" fmla="*/ 446 h 812800"/>
              <a:gd name="T8" fmla="*/ 413 w 812800"/>
              <a:gd name="T9" fmla="*/ 0 h 812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A250C"/>
          </a:solidFill>
          <a:ln w="9525">
            <a:solidFill>
              <a:srgbClr val="D42F12"/>
            </a:solidFill>
            <a:round/>
            <a:headEnd/>
            <a:tailEnd/>
          </a:ln>
        </p:spPr>
        <p:txBody>
          <a:bodyPr/>
          <a:lstStyle/>
          <a:p>
            <a:endParaRPr lang="en-US"/>
          </a:p>
        </p:txBody>
      </p:sp>
      <p:sp>
        <p:nvSpPr>
          <p:cNvPr id="40" name="Freeform 10">
            <a:extLst>
              <a:ext uri="{FF2B5EF4-FFF2-40B4-BE49-F238E27FC236}">
                <a16:creationId xmlns:a16="http://schemas.microsoft.com/office/drawing/2014/main" id="{BF880BB3-E3AF-6055-8BF1-5D7331760035}"/>
              </a:ext>
            </a:extLst>
          </p:cNvPr>
          <p:cNvSpPr/>
          <p:nvPr/>
        </p:nvSpPr>
        <p:spPr>
          <a:xfrm>
            <a:off x="6448050" y="6339745"/>
            <a:ext cx="3424629" cy="3725168"/>
          </a:xfrm>
          <a:custGeom>
            <a:avLst/>
            <a:gdLst/>
            <a:ahLst/>
            <a:cxnLst/>
            <a:rect l="l" t="t" r="r" b="b"/>
            <a:pathLst>
              <a:path w="6543878" h="7521387">
                <a:moveTo>
                  <a:pt x="0" y="0"/>
                </a:moveTo>
                <a:lnTo>
                  <a:pt x="6543878" y="0"/>
                </a:lnTo>
                <a:lnTo>
                  <a:pt x="6543878" y="7521387"/>
                </a:lnTo>
                <a:lnTo>
                  <a:pt x="0" y="7521387"/>
                </a:lnTo>
                <a:lnTo>
                  <a:pt x="0" y="0"/>
                </a:lnTo>
                <a:close/>
              </a:path>
            </a:pathLst>
          </a:custGeom>
          <a:blipFill>
            <a:blip r:embed="rId3"/>
            <a:stretch>
              <a:fillRect l="-88230" t="-11466" r="-40273" b="-21071"/>
            </a:stretch>
          </a:blipFill>
        </p:spPr>
      </p:sp>
      <p:grpSp>
        <p:nvGrpSpPr>
          <p:cNvPr id="24597" name="Group 3">
            <a:extLst>
              <a:ext uri="{FF2B5EF4-FFF2-40B4-BE49-F238E27FC236}">
                <a16:creationId xmlns:a16="http://schemas.microsoft.com/office/drawing/2014/main" id="{31334881-F24E-E6C6-1025-503D269D46FD}"/>
              </a:ext>
            </a:extLst>
          </p:cNvPr>
          <p:cNvGrpSpPr>
            <a:grpSpLocks/>
          </p:cNvGrpSpPr>
          <p:nvPr/>
        </p:nvGrpSpPr>
        <p:grpSpPr bwMode="auto">
          <a:xfrm>
            <a:off x="136525" y="2225675"/>
            <a:ext cx="3644900" cy="2644775"/>
            <a:chOff x="40094" y="-105626"/>
            <a:chExt cx="764830" cy="509307"/>
          </a:xfrm>
        </p:grpSpPr>
        <p:sp>
          <p:nvSpPr>
            <p:cNvPr id="42" name="Freeform 4">
              <a:extLst>
                <a:ext uri="{FF2B5EF4-FFF2-40B4-BE49-F238E27FC236}">
                  <a16:creationId xmlns:a16="http://schemas.microsoft.com/office/drawing/2014/main" id="{5BE1919A-BB1E-F013-F1D2-AEB901F26AF1}"/>
                </a:ext>
              </a:extLst>
            </p:cNvPr>
            <p:cNvSpPr/>
            <p:nvPr/>
          </p:nvSpPr>
          <p:spPr>
            <a:xfrm>
              <a:off x="40094" y="-105626"/>
              <a:ext cx="764830" cy="509307"/>
            </a:xfrm>
            <a:custGeom>
              <a:avLst/>
              <a:gdLst/>
              <a:ahLst/>
              <a:cxnLst/>
              <a:rect l="l" t="t" r="r" b="b"/>
              <a:pathLst>
                <a:path w="812800" h="538667">
                  <a:moveTo>
                    <a:pt x="33940" y="0"/>
                  </a:moveTo>
                  <a:lnTo>
                    <a:pt x="778860" y="0"/>
                  </a:lnTo>
                  <a:cubicBezTo>
                    <a:pt x="797604" y="0"/>
                    <a:pt x="812800" y="15196"/>
                    <a:pt x="812800" y="33940"/>
                  </a:cubicBezTo>
                  <a:lnTo>
                    <a:pt x="812800" y="504726"/>
                  </a:lnTo>
                  <a:cubicBezTo>
                    <a:pt x="812800" y="523471"/>
                    <a:pt x="797604" y="538667"/>
                    <a:pt x="778860" y="538667"/>
                  </a:cubicBezTo>
                  <a:lnTo>
                    <a:pt x="33940" y="538667"/>
                  </a:lnTo>
                  <a:cubicBezTo>
                    <a:pt x="15196" y="538667"/>
                    <a:pt x="0" y="523471"/>
                    <a:pt x="0" y="504726"/>
                  </a:cubicBezTo>
                  <a:lnTo>
                    <a:pt x="0" y="33940"/>
                  </a:lnTo>
                  <a:cubicBezTo>
                    <a:pt x="0" y="15196"/>
                    <a:pt x="15196" y="0"/>
                    <a:pt x="33940" y="0"/>
                  </a:cubicBezTo>
                  <a:close/>
                </a:path>
              </a:pathLst>
            </a:custGeom>
            <a:blipFill>
              <a:blip r:embed="rId4"/>
              <a:stretch>
                <a:fillRect t="-297" b="-297"/>
              </a:stretch>
            </a:blipFill>
          </p:spPr>
        </p:sp>
      </p:grpSp>
      <p:sp>
        <p:nvSpPr>
          <p:cNvPr id="44" name="Freeform 6">
            <a:extLst>
              <a:ext uri="{FF2B5EF4-FFF2-40B4-BE49-F238E27FC236}">
                <a16:creationId xmlns:a16="http://schemas.microsoft.com/office/drawing/2014/main" id="{F79A8612-79D6-CB80-AA77-A59FE97F1D6A}"/>
              </a:ext>
            </a:extLst>
          </p:cNvPr>
          <p:cNvSpPr/>
          <p:nvPr/>
        </p:nvSpPr>
        <p:spPr>
          <a:xfrm>
            <a:off x="4015635" y="2197990"/>
            <a:ext cx="5508819" cy="3725168"/>
          </a:xfrm>
          <a:custGeom>
            <a:avLst/>
            <a:gdLst/>
            <a:ahLst/>
            <a:cxnLst/>
            <a:rect l="l" t="t" r="r" b="b"/>
            <a:pathLst>
              <a:path w="812800" h="538667">
                <a:moveTo>
                  <a:pt x="33940" y="0"/>
                </a:moveTo>
                <a:lnTo>
                  <a:pt x="778860" y="0"/>
                </a:lnTo>
                <a:cubicBezTo>
                  <a:pt x="797604" y="0"/>
                  <a:pt x="812800" y="15196"/>
                  <a:pt x="812800" y="33940"/>
                </a:cubicBezTo>
                <a:lnTo>
                  <a:pt x="812800" y="504726"/>
                </a:lnTo>
                <a:cubicBezTo>
                  <a:pt x="812800" y="523471"/>
                  <a:pt x="797604" y="538667"/>
                  <a:pt x="778860" y="538667"/>
                </a:cubicBezTo>
                <a:lnTo>
                  <a:pt x="33940" y="538667"/>
                </a:lnTo>
                <a:cubicBezTo>
                  <a:pt x="15196" y="538667"/>
                  <a:pt x="0" y="523471"/>
                  <a:pt x="0" y="504726"/>
                </a:cubicBezTo>
                <a:lnTo>
                  <a:pt x="0" y="33940"/>
                </a:lnTo>
                <a:cubicBezTo>
                  <a:pt x="0" y="15196"/>
                  <a:pt x="15196" y="0"/>
                  <a:pt x="33940" y="0"/>
                </a:cubicBezTo>
                <a:close/>
              </a:path>
            </a:pathLst>
          </a:custGeom>
          <a:blipFill>
            <a:blip r:embed="rId5"/>
            <a:stretch>
              <a:fillRect t="-297" b="-297"/>
            </a:stretch>
          </a:blipFill>
        </p:spPr>
      </p:sp>
      <p:pic>
        <p:nvPicPr>
          <p:cNvPr id="4098" name="Picture 2" descr="Solar Power Plant Consultancy Services | Feasibility Study Solar Power  Plant | Solar Power Consultants">
            <a:extLst>
              <a:ext uri="{FF2B5EF4-FFF2-40B4-BE49-F238E27FC236}">
                <a16:creationId xmlns:a16="http://schemas.microsoft.com/office/drawing/2014/main" id="{F2C7EC61-0833-D021-5172-01F94A521A57}"/>
              </a:ext>
            </a:extLst>
          </p:cNvPr>
          <p:cNvPicPr>
            <a:picLocks noChangeAspect="1" noChangeArrowheads="1"/>
          </p:cNvPicPr>
          <p:nvPr/>
        </p:nvPicPr>
        <p:blipFill>
          <a:blip r:embed="rId6"/>
          <a:srcRect/>
          <a:stretch>
            <a:fillRect/>
          </a:stretch>
        </p:blipFill>
        <p:spPr bwMode="auto">
          <a:xfrm>
            <a:off x="-304800" y="6117658"/>
            <a:ext cx="6064497" cy="4169342"/>
          </a:xfrm>
          <a:prstGeom prst="roundRect">
            <a:avLst>
              <a:gd name="adj" fmla="val 11908"/>
            </a:avLst>
          </a:prstGeom>
          <a:blipFill>
            <a:blip r:embed="rId5"/>
            <a:stretch>
              <a:fillRect t="-297" b="-297"/>
            </a:stretch>
          </a:blip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1E71D458-EA65-B530-B8DD-C4B1C76C57CC}"/>
              </a:ext>
            </a:extLst>
          </p:cNvPr>
          <p:cNvGrpSpPr/>
          <p:nvPr/>
        </p:nvGrpSpPr>
        <p:grpSpPr>
          <a:xfrm>
            <a:off x="13258800" y="0"/>
            <a:ext cx="5029200" cy="10287000"/>
            <a:chOff x="0" y="0"/>
            <a:chExt cx="1324563" cy="2709333"/>
          </a:xfrm>
          <a:solidFill>
            <a:srgbClr val="CA250C"/>
          </a:solidFill>
        </p:grpSpPr>
        <p:sp>
          <p:nvSpPr>
            <p:cNvPr id="3" name="Freeform 3">
              <a:extLst>
                <a:ext uri="{FF2B5EF4-FFF2-40B4-BE49-F238E27FC236}">
                  <a16:creationId xmlns:a16="http://schemas.microsoft.com/office/drawing/2014/main" id="{B08F3CE8-6D53-66A8-EEEB-6D3B5B2E2E61}"/>
                </a:ext>
              </a:extLst>
            </p:cNvPr>
            <p:cNvSpPr/>
            <p:nvPr/>
          </p:nvSpPr>
          <p:spPr>
            <a:xfrm>
              <a:off x="0" y="0"/>
              <a:ext cx="1324563" cy="2709333"/>
            </a:xfrm>
            <a:custGeom>
              <a:avLst/>
              <a:gdLst/>
              <a:ahLst/>
              <a:cxnLst/>
              <a:rect l="l" t="t" r="r" b="b"/>
              <a:pathLst>
                <a:path w="1324563" h="2709333">
                  <a:moveTo>
                    <a:pt x="0" y="0"/>
                  </a:moveTo>
                  <a:lnTo>
                    <a:pt x="1324563" y="0"/>
                  </a:lnTo>
                  <a:lnTo>
                    <a:pt x="1324563" y="2709333"/>
                  </a:lnTo>
                  <a:lnTo>
                    <a:pt x="0" y="2709333"/>
                  </a:lnTo>
                  <a:close/>
                </a:path>
              </a:pathLst>
            </a:custGeom>
            <a:grpFill/>
          </p:spPr>
        </p:sp>
        <p:sp>
          <p:nvSpPr>
            <p:cNvPr id="4" name="TextBox 4">
              <a:extLst>
                <a:ext uri="{FF2B5EF4-FFF2-40B4-BE49-F238E27FC236}">
                  <a16:creationId xmlns:a16="http://schemas.microsoft.com/office/drawing/2014/main" id="{2F5C1F9D-9063-5261-B735-70519EEED3A8}"/>
                </a:ext>
              </a:extLst>
            </p:cNvPr>
            <p:cNvSpPr txBox="1"/>
            <p:nvPr/>
          </p:nvSpPr>
          <p:spPr>
            <a:xfrm>
              <a:off x="0" y="-38100"/>
              <a:ext cx="1324563" cy="2747433"/>
            </a:xfrm>
            <a:prstGeom prst="rect">
              <a:avLst/>
            </a:prstGeom>
            <a:grpFill/>
          </p:spPr>
          <p:txBody>
            <a:bodyPr lIns="50800" tIns="50800" rIns="50800" bIns="50800" anchor="ctr"/>
            <a:lstStyle/>
            <a:p>
              <a:pPr algn="ctr" eaLnBrk="1" fontAlgn="auto" hangingPunct="1">
                <a:lnSpc>
                  <a:spcPts val="2659"/>
                </a:lnSpc>
                <a:spcAft>
                  <a:spcPts val="0"/>
                </a:spcAft>
                <a:defRPr/>
              </a:pPr>
              <a:endParaRPr>
                <a:latin typeface="+mn-lt"/>
              </a:endParaRPr>
            </a:p>
          </p:txBody>
        </p:sp>
      </p:grpSp>
      <p:grpSp>
        <p:nvGrpSpPr>
          <p:cNvPr id="25603" name="Group 5">
            <a:extLst>
              <a:ext uri="{FF2B5EF4-FFF2-40B4-BE49-F238E27FC236}">
                <a16:creationId xmlns:a16="http://schemas.microsoft.com/office/drawing/2014/main" id="{5EABED6D-6E11-8869-100E-356AFC2AF8E9}"/>
              </a:ext>
            </a:extLst>
          </p:cNvPr>
          <p:cNvGrpSpPr>
            <a:grpSpLocks/>
          </p:cNvGrpSpPr>
          <p:nvPr/>
        </p:nvGrpSpPr>
        <p:grpSpPr bwMode="auto">
          <a:xfrm>
            <a:off x="9144000" y="1028700"/>
            <a:ext cx="7540625" cy="8018463"/>
            <a:chOff x="0" y="0"/>
            <a:chExt cx="812800" cy="864298"/>
          </a:xfrm>
        </p:grpSpPr>
        <p:sp>
          <p:nvSpPr>
            <p:cNvPr id="6" name="Freeform 6">
              <a:extLst>
                <a:ext uri="{FF2B5EF4-FFF2-40B4-BE49-F238E27FC236}">
                  <a16:creationId xmlns:a16="http://schemas.microsoft.com/office/drawing/2014/main" id="{5DAD9000-3705-D9E0-A221-8979D589018A}"/>
                </a:ext>
              </a:extLst>
            </p:cNvPr>
            <p:cNvSpPr/>
            <p:nvPr/>
          </p:nvSpPr>
          <p:spPr>
            <a:xfrm flipH="1">
              <a:off x="0" y="0"/>
              <a:ext cx="812800" cy="864298"/>
            </a:xfrm>
            <a:custGeom>
              <a:avLst/>
              <a:gdLst/>
              <a:ahLst/>
              <a:cxnLst/>
              <a:rect l="l" t="t" r="r" b="b"/>
              <a:pathLst>
                <a:path w="812800" h="864298">
                  <a:moveTo>
                    <a:pt x="812800" y="0"/>
                  </a:moveTo>
                  <a:lnTo>
                    <a:pt x="0" y="0"/>
                  </a:lnTo>
                  <a:lnTo>
                    <a:pt x="0" y="864298"/>
                  </a:lnTo>
                  <a:lnTo>
                    <a:pt x="812800" y="864298"/>
                  </a:lnTo>
                  <a:close/>
                </a:path>
              </a:pathLst>
            </a:custGeom>
            <a:blipFill>
              <a:blip r:embed="rId2"/>
              <a:stretch>
                <a:fillRect l="-44731" r="-44731"/>
              </a:stretch>
            </a:blipFill>
          </p:spPr>
        </p:sp>
      </p:grpSp>
      <p:sp>
        <p:nvSpPr>
          <p:cNvPr id="25604" name="Freeform 7">
            <a:extLst>
              <a:ext uri="{FF2B5EF4-FFF2-40B4-BE49-F238E27FC236}">
                <a16:creationId xmlns:a16="http://schemas.microsoft.com/office/drawing/2014/main" id="{2C5E363C-CF9D-5006-8FEE-6B2A5B677898}"/>
              </a:ext>
            </a:extLst>
          </p:cNvPr>
          <p:cNvSpPr>
            <a:spLocks/>
          </p:cNvSpPr>
          <p:nvPr/>
        </p:nvSpPr>
        <p:spPr bwMode="auto">
          <a:xfrm>
            <a:off x="5029200" y="-3086100"/>
            <a:ext cx="8229600" cy="8229600"/>
          </a:xfrm>
          <a:custGeom>
            <a:avLst/>
            <a:gdLst>
              <a:gd name="T0" fmla="*/ 0 w 8229600"/>
              <a:gd name="T1" fmla="*/ 0 h 8229600"/>
              <a:gd name="T2" fmla="*/ 8229600 w 8229600"/>
              <a:gd name="T3" fmla="*/ 0 h 8229600"/>
              <a:gd name="T4" fmla="*/ 8229600 w 8229600"/>
              <a:gd name="T5" fmla="*/ 8229600 h 8229600"/>
              <a:gd name="T6" fmla="*/ 0 w 8229600"/>
              <a:gd name="T7" fmla="*/ 8229600 h 8229600"/>
              <a:gd name="T8" fmla="*/ 0 w 8229600"/>
              <a:gd name="T9" fmla="*/ 0 h 8229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229600" h="8229600">
                <a:moveTo>
                  <a:pt x="0" y="0"/>
                </a:moveTo>
                <a:lnTo>
                  <a:pt x="8229600" y="0"/>
                </a:lnTo>
                <a:lnTo>
                  <a:pt x="8229600" y="8229600"/>
                </a:lnTo>
                <a:lnTo>
                  <a:pt x="0" y="8229600"/>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TextBox 8">
            <a:extLst>
              <a:ext uri="{FF2B5EF4-FFF2-40B4-BE49-F238E27FC236}">
                <a16:creationId xmlns:a16="http://schemas.microsoft.com/office/drawing/2014/main" id="{B54E75A3-0CE6-6F40-DF69-9B13EFA82F4A}"/>
              </a:ext>
            </a:extLst>
          </p:cNvPr>
          <p:cNvSpPr txBox="1"/>
          <p:nvPr/>
        </p:nvSpPr>
        <p:spPr>
          <a:xfrm>
            <a:off x="1570038" y="1933575"/>
            <a:ext cx="6443662" cy="2609850"/>
          </a:xfrm>
          <a:prstGeom prst="rect">
            <a:avLst/>
          </a:prstGeom>
        </p:spPr>
        <p:txBody>
          <a:bodyPr lIns="0" tIns="0" rIns="0" bIns="0">
            <a:spAutoFit/>
          </a:bodyPr>
          <a:lstStyle/>
          <a:p>
            <a:pPr eaLnBrk="1" fontAlgn="auto" hangingPunct="1">
              <a:lnSpc>
                <a:spcPts val="6911"/>
              </a:lnSpc>
              <a:spcAft>
                <a:spcPts val="0"/>
              </a:spcAft>
              <a:defRPr/>
            </a:pPr>
            <a:r>
              <a:rPr lang="en-US" sz="4937" dirty="0">
                <a:solidFill>
                  <a:srgbClr val="D42F12"/>
                </a:solidFill>
                <a:latin typeface="Museo Moderno"/>
                <a:ea typeface="Museo Moderno"/>
                <a:cs typeface="Museo Moderno"/>
                <a:sym typeface="Museo Moderno"/>
              </a:rPr>
              <a:t>Health, Safety, and Environmental Commitment</a:t>
            </a:r>
          </a:p>
        </p:txBody>
      </p:sp>
      <p:sp>
        <p:nvSpPr>
          <p:cNvPr id="25606" name="TextBox 9">
            <a:extLst>
              <a:ext uri="{FF2B5EF4-FFF2-40B4-BE49-F238E27FC236}">
                <a16:creationId xmlns:a16="http://schemas.microsoft.com/office/drawing/2014/main" id="{237A4364-87CD-17D0-7D22-F401278367D4}"/>
              </a:ext>
            </a:extLst>
          </p:cNvPr>
          <p:cNvSpPr txBox="1">
            <a:spLocks noChangeArrowheads="1"/>
          </p:cNvSpPr>
          <p:nvPr/>
        </p:nvSpPr>
        <p:spPr bwMode="auto">
          <a:xfrm>
            <a:off x="1570038" y="5345113"/>
            <a:ext cx="6583362"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ts val="3325"/>
              </a:lnSpc>
              <a:spcBef>
                <a:spcPct val="0"/>
              </a:spcBef>
              <a:buFontTx/>
              <a:buNone/>
            </a:pPr>
            <a:r>
              <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Power Orbits Consultancy &amp; Business, our commitment to health, safety, and environmental (HSE) excellence is fundamental to our operations and integral to our corporate values. We prioritize the well-being of our employees, communities, and the environment through rigorous standards and proactive measures. Here’s how we uphold our HSE commitment:</a:t>
            </a:r>
          </a:p>
        </p:txBody>
      </p:sp>
      <p:sp>
        <p:nvSpPr>
          <p:cNvPr id="10" name="TextBox 10">
            <a:extLst>
              <a:ext uri="{FF2B5EF4-FFF2-40B4-BE49-F238E27FC236}">
                <a16:creationId xmlns:a16="http://schemas.microsoft.com/office/drawing/2014/main" id="{ED03C091-86E1-E807-9270-A7580FAC4E2D}"/>
              </a:ext>
            </a:extLst>
          </p:cNvPr>
          <p:cNvSpPr txBox="1"/>
          <p:nvPr/>
        </p:nvSpPr>
        <p:spPr>
          <a:xfrm>
            <a:off x="806450" y="452438"/>
            <a:ext cx="6611938" cy="458787"/>
          </a:xfrm>
          <a:prstGeom prst="rect">
            <a:avLst/>
          </a:prstGeom>
        </p:spPr>
        <p:txBody>
          <a:bodyPr lIns="0" tIns="0" rIns="0" bIns="0">
            <a:spAutoFit/>
          </a:bodyPr>
          <a:lstStyle/>
          <a:p>
            <a:pPr eaLnBrk="1" fontAlgn="auto" hangingPunct="1">
              <a:lnSpc>
                <a:spcPts val="3742"/>
              </a:lnSpc>
              <a:spcAft>
                <a:spcPts val="0"/>
              </a:spcAft>
              <a:defRPr/>
            </a:pPr>
            <a:r>
              <a:rPr lang="en-US" sz="2673" dirty="0">
                <a:solidFill>
                  <a:srgbClr val="D42F12"/>
                </a:solidFill>
                <a:latin typeface="Museo Moderno"/>
                <a:ea typeface="Museo Moderno"/>
                <a:cs typeface="Museo Moderno"/>
                <a:sym typeface="Museo Moderno"/>
              </a:rPr>
              <a:t>Power Orbits consultancy and Business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4 essential drivers in a good partnership - Aquaporin">
            <a:extLst>
              <a:ext uri="{FF2B5EF4-FFF2-40B4-BE49-F238E27FC236}">
                <a16:creationId xmlns:a16="http://schemas.microsoft.com/office/drawing/2014/main" id="{E8857BF5-0E6F-15B8-E7F5-6BD6FE829F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0"/>
            <a:ext cx="18302288" cy="1029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Box 28">
            <a:extLst>
              <a:ext uri="{FF2B5EF4-FFF2-40B4-BE49-F238E27FC236}">
                <a16:creationId xmlns:a16="http://schemas.microsoft.com/office/drawing/2014/main" id="{0541B5AA-CEB3-4868-27C8-A74D0F4EE36E}"/>
              </a:ext>
            </a:extLst>
          </p:cNvPr>
          <p:cNvSpPr txBox="1"/>
          <p:nvPr/>
        </p:nvSpPr>
        <p:spPr>
          <a:xfrm>
            <a:off x="-838200" y="-1638300"/>
            <a:ext cx="19431000" cy="5324535"/>
          </a:xfrm>
          <a:prstGeom prst="rect">
            <a:avLst/>
          </a:prstGeom>
          <a:ln>
            <a:noFill/>
          </a:ln>
        </p:spPr>
        <p:txBody>
          <a:bodyPr lIns="0" tIns="0" rIns="0" bIns="0">
            <a:spAutoFit/>
          </a:bodyPr>
          <a:lstStyle/>
          <a:p>
            <a:pPr algn="ctr" eaLnBrk="1" fontAlgn="auto" hangingPunct="1">
              <a:lnSpc>
                <a:spcPts val="46236"/>
              </a:lnSpc>
              <a:spcAft>
                <a:spcPts val="0"/>
              </a:spcAft>
              <a:defRPr/>
            </a:pPr>
            <a:r>
              <a:rPr lang="en-US" sz="22900" dirty="0">
                <a:solidFill>
                  <a:srgbClr val="D42F12">
                    <a:alpha val="52941"/>
                  </a:srgbClr>
                </a:solidFill>
                <a:latin typeface="Museo Moderno"/>
                <a:ea typeface="Museo Moderno"/>
                <a:cs typeface="Museo Moderno"/>
                <a:sym typeface="Museo Moderno"/>
              </a:rPr>
              <a:t>Partnership</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11">
            <a:extLst>
              <a:ext uri="{FF2B5EF4-FFF2-40B4-BE49-F238E27FC236}">
                <a16:creationId xmlns:a16="http://schemas.microsoft.com/office/drawing/2014/main" id="{5A901BC6-6D2D-9DB2-FD79-51F51B8DD01A}"/>
              </a:ext>
            </a:extLst>
          </p:cNvPr>
          <p:cNvSpPr txBox="1"/>
          <p:nvPr/>
        </p:nvSpPr>
        <p:spPr>
          <a:xfrm>
            <a:off x="628650" y="1939925"/>
            <a:ext cx="11769725" cy="757238"/>
          </a:xfrm>
          <a:prstGeom prst="rect">
            <a:avLst/>
          </a:prstGeom>
        </p:spPr>
        <p:txBody>
          <a:bodyPr lIns="0" tIns="0" rIns="0" bIns="0">
            <a:spAutoFit/>
          </a:bodyPr>
          <a:lstStyle/>
          <a:p>
            <a:pPr eaLnBrk="1" fontAlgn="auto" hangingPunct="1">
              <a:lnSpc>
                <a:spcPts val="5893"/>
              </a:lnSpc>
              <a:spcAft>
                <a:spcPts val="0"/>
              </a:spcAft>
              <a:defRPr/>
            </a:pPr>
            <a:r>
              <a:rPr lang="en-US" sz="4400" dirty="0">
                <a:solidFill>
                  <a:srgbClr val="D42F12"/>
                </a:solidFill>
                <a:latin typeface="Museo Moderno"/>
                <a:ea typeface="Museo Moderno"/>
                <a:cs typeface="Museo Moderno"/>
                <a:sym typeface="Museo Moderno"/>
              </a:rPr>
              <a:t>List Of </a:t>
            </a:r>
            <a:r>
              <a:rPr lang="en-US" sz="4400" dirty="0">
                <a:solidFill>
                  <a:srgbClr val="D42F12"/>
                </a:solidFill>
                <a:effectLst>
                  <a:outerShdw blurRad="38100" dist="38100" dir="2700000" algn="tl">
                    <a:srgbClr val="000000">
                      <a:alpha val="43137"/>
                    </a:srgbClr>
                  </a:outerShdw>
                </a:effectLst>
                <a:latin typeface="Museo Moderno"/>
                <a:ea typeface="Museo Moderno"/>
                <a:cs typeface="Museo Moderno"/>
                <a:sym typeface="Museo Moderno"/>
              </a:rPr>
              <a:t>global</a:t>
            </a:r>
            <a:r>
              <a:rPr lang="en-US" sz="4400" dirty="0">
                <a:solidFill>
                  <a:srgbClr val="D42F12"/>
                </a:solidFill>
                <a:latin typeface="Museo Moderno"/>
                <a:ea typeface="Museo Moderno"/>
                <a:cs typeface="Museo Moderno"/>
                <a:sym typeface="Museo Moderno"/>
              </a:rPr>
              <a:t> Brands</a:t>
            </a:r>
          </a:p>
        </p:txBody>
      </p:sp>
      <p:sp>
        <p:nvSpPr>
          <p:cNvPr id="16" name="TextBox 8">
            <a:extLst>
              <a:ext uri="{FF2B5EF4-FFF2-40B4-BE49-F238E27FC236}">
                <a16:creationId xmlns:a16="http://schemas.microsoft.com/office/drawing/2014/main" id="{4D63A963-1846-4038-FEE7-4A91CAE6BF31}"/>
              </a:ext>
            </a:extLst>
          </p:cNvPr>
          <p:cNvSpPr txBox="1"/>
          <p:nvPr/>
        </p:nvSpPr>
        <p:spPr>
          <a:xfrm>
            <a:off x="741363" y="493713"/>
            <a:ext cx="7183437" cy="458787"/>
          </a:xfrm>
          <a:prstGeom prst="rect">
            <a:avLst/>
          </a:prstGeom>
        </p:spPr>
        <p:txBody>
          <a:bodyPr lIns="0" tIns="0" rIns="0" bIns="0">
            <a:spAutoFit/>
          </a:bodyPr>
          <a:lstStyle/>
          <a:p>
            <a:pPr eaLnBrk="1" fontAlgn="auto" hangingPunct="1">
              <a:lnSpc>
                <a:spcPts val="3742"/>
              </a:lnSpc>
              <a:spcAft>
                <a:spcPts val="0"/>
              </a:spcAft>
              <a:defRPr/>
            </a:pPr>
            <a:r>
              <a:rPr lang="en-US" sz="2673" dirty="0">
                <a:solidFill>
                  <a:srgbClr val="D42F12"/>
                </a:solidFill>
                <a:latin typeface="Museo Moderno"/>
                <a:ea typeface="Museo Moderno"/>
                <a:cs typeface="Museo Moderno"/>
                <a:sym typeface="Museo Moderno"/>
              </a:rPr>
              <a:t>Partnerships</a:t>
            </a:r>
          </a:p>
        </p:txBody>
      </p:sp>
      <p:pic>
        <p:nvPicPr>
          <p:cNvPr id="27652" name="Picture 39" descr="Trinasolar">
            <a:extLst>
              <a:ext uri="{FF2B5EF4-FFF2-40B4-BE49-F238E27FC236}">
                <a16:creationId xmlns:a16="http://schemas.microsoft.com/office/drawing/2014/main" id="{3A75CEE7-61F0-A00E-5F93-D0E55F7C65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295650"/>
            <a:ext cx="5170488"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41">
            <a:extLst>
              <a:ext uri="{FF2B5EF4-FFF2-40B4-BE49-F238E27FC236}">
                <a16:creationId xmlns:a16="http://schemas.microsoft.com/office/drawing/2014/main" id="{879AE1F7-33F5-D785-74AD-64D838CFD9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33493"/>
          <a:stretch>
            <a:fillRect/>
          </a:stretch>
        </p:blipFill>
        <p:spPr bwMode="auto">
          <a:xfrm>
            <a:off x="1670050" y="5684838"/>
            <a:ext cx="39624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43">
            <a:extLst>
              <a:ext uri="{FF2B5EF4-FFF2-40B4-BE49-F238E27FC236}">
                <a16:creationId xmlns:a16="http://schemas.microsoft.com/office/drawing/2014/main" id="{0A9ECC68-6596-11ED-DB46-38E1CB92E6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4763" y="8250238"/>
            <a:ext cx="4754562"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3">
            <a:extLst>
              <a:ext uri="{FF2B5EF4-FFF2-40B4-BE49-F238E27FC236}">
                <a16:creationId xmlns:a16="http://schemas.microsoft.com/office/drawing/2014/main" id="{F2685837-634E-00A2-5B8A-EE86E3A814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25600" y="3471863"/>
            <a:ext cx="1508125"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4">
            <a:extLst>
              <a:ext uri="{FF2B5EF4-FFF2-40B4-BE49-F238E27FC236}">
                <a16:creationId xmlns:a16="http://schemas.microsoft.com/office/drawing/2014/main" id="{CD2C50CA-23E7-706F-8ADB-55B9B4A479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25600" y="5559425"/>
            <a:ext cx="1508125"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TextBox 2">
            <a:extLst>
              <a:ext uri="{FF2B5EF4-FFF2-40B4-BE49-F238E27FC236}">
                <a16:creationId xmlns:a16="http://schemas.microsoft.com/office/drawing/2014/main" id="{104B1564-2826-E150-41C5-072534AA1D1B}"/>
              </a:ext>
            </a:extLst>
          </p:cNvPr>
          <p:cNvSpPr txBox="1">
            <a:spLocks noChangeArrowheads="1"/>
          </p:cNvSpPr>
          <p:nvPr/>
        </p:nvSpPr>
        <p:spPr bwMode="auto">
          <a:xfrm>
            <a:off x="6858000" y="5564188"/>
            <a:ext cx="7245350"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800" b="1"/>
              <a:t>SHOTO leads the market in China and World, holds a strong international position in industrial and utility-scale energy storage</a:t>
            </a:r>
          </a:p>
        </p:txBody>
      </p:sp>
      <p:pic>
        <p:nvPicPr>
          <p:cNvPr id="27658" name="Picture 2" descr="Top 3 Images – Browse 752,558 Stock Photos, Vectors, and Video | Adobe Stock">
            <a:extLst>
              <a:ext uri="{FF2B5EF4-FFF2-40B4-BE49-F238E27FC236}">
                <a16:creationId xmlns:a16="http://schemas.microsoft.com/office/drawing/2014/main" id="{DA773D26-8E49-771B-E3E0-7FF23615BD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097250" y="3471863"/>
            <a:ext cx="1960563"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9" name="Picture 8" descr="A gold laurel wreath with a star and number&#10;&#10;AI-generated content may be incorrect.">
            <a:extLst>
              <a:ext uri="{FF2B5EF4-FFF2-40B4-BE49-F238E27FC236}">
                <a16:creationId xmlns:a16="http://schemas.microsoft.com/office/drawing/2014/main" id="{F1BC41E8-60B3-2C89-C6F4-9D6AA492B8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54400" y="5219700"/>
            <a:ext cx="1741488" cy="174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60" name="TextBox 11">
            <a:extLst>
              <a:ext uri="{FF2B5EF4-FFF2-40B4-BE49-F238E27FC236}">
                <a16:creationId xmlns:a16="http://schemas.microsoft.com/office/drawing/2014/main" id="{45FF776D-52F1-7675-D14C-016B18837BFA}"/>
              </a:ext>
            </a:extLst>
          </p:cNvPr>
          <p:cNvSpPr txBox="1">
            <a:spLocks noChangeArrowheads="1"/>
          </p:cNvSpPr>
          <p:nvPr/>
        </p:nvSpPr>
        <p:spPr bwMode="auto">
          <a:xfrm>
            <a:off x="6894513" y="8145463"/>
            <a:ext cx="75501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800" b="1"/>
              <a:t>Absen Energy is a promising and still emerging player in the global energy storage market. It shows potential in modular residential and commercial systems</a:t>
            </a:r>
          </a:p>
        </p:txBody>
      </p:sp>
      <p:pic>
        <p:nvPicPr>
          <p:cNvPr id="27661" name="Picture 13">
            <a:extLst>
              <a:ext uri="{FF2B5EF4-FFF2-40B4-BE49-F238E27FC236}">
                <a16:creationId xmlns:a16="http://schemas.microsoft.com/office/drawing/2014/main" id="{91BD61AA-82AD-6853-5C5B-E7323A6E1BA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7304" t="4141" r="2820" b="970"/>
          <a:stretch>
            <a:fillRect/>
          </a:stretch>
        </p:blipFill>
        <p:spPr bwMode="auto">
          <a:xfrm>
            <a:off x="7696200" y="2560638"/>
            <a:ext cx="4702175"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a:extLst>
              <a:ext uri="{FF2B5EF4-FFF2-40B4-BE49-F238E27FC236}">
                <a16:creationId xmlns:a16="http://schemas.microsoft.com/office/drawing/2014/main" id="{EB1873CD-60AC-32CD-3CDC-6382398F4AEB}"/>
              </a:ext>
            </a:extLst>
          </p:cNvPr>
          <p:cNvSpPr txBox="1"/>
          <p:nvPr/>
        </p:nvSpPr>
        <p:spPr>
          <a:xfrm>
            <a:off x="727075" y="2036763"/>
            <a:ext cx="11769725" cy="757237"/>
          </a:xfrm>
          <a:prstGeom prst="rect">
            <a:avLst/>
          </a:prstGeom>
        </p:spPr>
        <p:txBody>
          <a:bodyPr lIns="0" tIns="0" rIns="0" bIns="0">
            <a:spAutoFit/>
          </a:bodyPr>
          <a:lstStyle/>
          <a:p>
            <a:pPr eaLnBrk="1" fontAlgn="auto" hangingPunct="1">
              <a:lnSpc>
                <a:spcPts val="5893"/>
              </a:lnSpc>
              <a:spcAft>
                <a:spcPts val="0"/>
              </a:spcAft>
              <a:defRPr/>
            </a:pPr>
            <a:r>
              <a:rPr lang="en-US" sz="4400" dirty="0">
                <a:solidFill>
                  <a:srgbClr val="D42F12"/>
                </a:solidFill>
                <a:latin typeface="Museo Moderno"/>
                <a:ea typeface="Museo Moderno"/>
                <a:cs typeface="Museo Moderno"/>
                <a:sym typeface="Museo Moderno"/>
              </a:rPr>
              <a:t>List Of </a:t>
            </a:r>
            <a:r>
              <a:rPr lang="en-US" sz="4400" dirty="0">
                <a:solidFill>
                  <a:srgbClr val="D42F12"/>
                </a:solidFill>
                <a:effectLst>
                  <a:outerShdw blurRad="38100" dist="38100" dir="2700000" algn="tl">
                    <a:srgbClr val="000000">
                      <a:alpha val="43137"/>
                    </a:srgbClr>
                  </a:outerShdw>
                </a:effectLst>
                <a:latin typeface="Museo Moderno"/>
                <a:ea typeface="Museo Moderno"/>
                <a:cs typeface="Museo Moderno"/>
                <a:sym typeface="Museo Moderno"/>
              </a:rPr>
              <a:t>Local</a:t>
            </a:r>
            <a:r>
              <a:rPr lang="en-US" sz="4400" dirty="0">
                <a:solidFill>
                  <a:srgbClr val="D42F12"/>
                </a:solidFill>
                <a:latin typeface="Museo Moderno"/>
                <a:ea typeface="Museo Moderno"/>
                <a:cs typeface="Museo Moderno"/>
                <a:sym typeface="Museo Moderno"/>
              </a:rPr>
              <a:t> Partners </a:t>
            </a:r>
          </a:p>
        </p:txBody>
      </p:sp>
      <p:sp>
        <p:nvSpPr>
          <p:cNvPr id="16" name="TextBox 8">
            <a:extLst>
              <a:ext uri="{FF2B5EF4-FFF2-40B4-BE49-F238E27FC236}">
                <a16:creationId xmlns:a16="http://schemas.microsoft.com/office/drawing/2014/main" id="{D6352A2E-7C7E-4D2C-1651-283E91D32B51}"/>
              </a:ext>
            </a:extLst>
          </p:cNvPr>
          <p:cNvSpPr txBox="1"/>
          <p:nvPr/>
        </p:nvSpPr>
        <p:spPr>
          <a:xfrm>
            <a:off x="741363" y="493713"/>
            <a:ext cx="7183437" cy="458787"/>
          </a:xfrm>
          <a:prstGeom prst="rect">
            <a:avLst/>
          </a:prstGeom>
        </p:spPr>
        <p:txBody>
          <a:bodyPr lIns="0" tIns="0" rIns="0" bIns="0">
            <a:spAutoFit/>
          </a:bodyPr>
          <a:lstStyle/>
          <a:p>
            <a:pPr eaLnBrk="1" fontAlgn="auto" hangingPunct="1">
              <a:lnSpc>
                <a:spcPts val="3742"/>
              </a:lnSpc>
              <a:spcAft>
                <a:spcPts val="0"/>
              </a:spcAft>
              <a:defRPr/>
            </a:pPr>
            <a:r>
              <a:rPr lang="en-US" sz="2673" dirty="0">
                <a:solidFill>
                  <a:srgbClr val="D42F12"/>
                </a:solidFill>
                <a:latin typeface="Museo Moderno"/>
                <a:ea typeface="Museo Moderno"/>
                <a:cs typeface="Museo Moderno"/>
                <a:sym typeface="Museo Moderno"/>
              </a:rPr>
              <a:t>Partnerships</a:t>
            </a:r>
          </a:p>
        </p:txBody>
      </p:sp>
      <p:pic>
        <p:nvPicPr>
          <p:cNvPr id="30724" name="Picture 2">
            <a:extLst>
              <a:ext uri="{FF2B5EF4-FFF2-40B4-BE49-F238E27FC236}">
                <a16:creationId xmlns:a16="http://schemas.microsoft.com/office/drawing/2014/main" id="{A27549E4-8384-1108-66DE-27D3B0D741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2288" y="7656513"/>
            <a:ext cx="3365500"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4" descr="Quick Tech Corner [ETC] System">
            <a:extLst>
              <a:ext uri="{FF2B5EF4-FFF2-40B4-BE49-F238E27FC236}">
                <a16:creationId xmlns:a16="http://schemas.microsoft.com/office/drawing/2014/main" id="{1ECAAB00-F2A6-856A-B9A9-7E3259B26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66650" y="7445375"/>
            <a:ext cx="298132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A4167687-C393-1517-9EAE-1AF326ED39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3595688"/>
            <a:ext cx="4533900" cy="16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12">
            <a:extLst>
              <a:ext uri="{FF2B5EF4-FFF2-40B4-BE49-F238E27FC236}">
                <a16:creationId xmlns:a16="http://schemas.microsoft.com/office/drawing/2014/main" id="{22623207-C9DA-1621-2216-D1BFAC73B3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8466" t="13878" r="12570" b="9314"/>
          <a:stretch>
            <a:fillRect/>
          </a:stretch>
        </p:blipFill>
        <p:spPr bwMode="auto">
          <a:xfrm>
            <a:off x="12419013" y="3171825"/>
            <a:ext cx="3276600" cy="245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14" descr="logo">
            <a:extLst>
              <a:ext uri="{FF2B5EF4-FFF2-40B4-BE49-F238E27FC236}">
                <a16:creationId xmlns:a16="http://schemas.microsoft.com/office/drawing/2014/main" id="{B1574DF2-0C36-A665-F196-20693DA925A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3138" y="6999288"/>
            <a:ext cx="3502025"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18" descr="Oman Oil Marketing? | Company Profile ...">
            <a:extLst>
              <a:ext uri="{FF2B5EF4-FFF2-40B4-BE49-F238E27FC236}">
                <a16:creationId xmlns:a16="http://schemas.microsoft.com/office/drawing/2014/main" id="{60401807-49DC-5D20-3643-CB3EE49937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91400" y="3236913"/>
            <a:ext cx="2327275" cy="232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36D89E89-CF2E-8004-692C-58D76CF7F9D6}"/>
              </a:ext>
            </a:extLst>
          </p:cNvPr>
          <p:cNvGrpSpPr/>
          <p:nvPr/>
        </p:nvGrpSpPr>
        <p:grpSpPr>
          <a:xfrm>
            <a:off x="0" y="8855356"/>
            <a:ext cx="18288000" cy="1431644"/>
            <a:chOff x="0" y="0"/>
            <a:chExt cx="4816593" cy="377059"/>
          </a:xfrm>
          <a:solidFill>
            <a:srgbClr val="D42F12"/>
          </a:solidFill>
        </p:grpSpPr>
        <p:sp>
          <p:nvSpPr>
            <p:cNvPr id="3" name="Freeform 3">
              <a:extLst>
                <a:ext uri="{FF2B5EF4-FFF2-40B4-BE49-F238E27FC236}">
                  <a16:creationId xmlns:a16="http://schemas.microsoft.com/office/drawing/2014/main" id="{63AE336F-E636-FD20-294F-2608E9FD38F9}"/>
                </a:ext>
              </a:extLst>
            </p:cNvPr>
            <p:cNvSpPr/>
            <p:nvPr/>
          </p:nvSpPr>
          <p:spPr>
            <a:xfrm>
              <a:off x="0" y="0"/>
              <a:ext cx="4816592" cy="377059"/>
            </a:xfrm>
            <a:custGeom>
              <a:avLst/>
              <a:gdLst/>
              <a:ahLst/>
              <a:cxnLst/>
              <a:rect l="l" t="t" r="r" b="b"/>
              <a:pathLst>
                <a:path w="4816592" h="377059">
                  <a:moveTo>
                    <a:pt x="0" y="0"/>
                  </a:moveTo>
                  <a:lnTo>
                    <a:pt x="4816592" y="0"/>
                  </a:lnTo>
                  <a:lnTo>
                    <a:pt x="4816592" y="377059"/>
                  </a:lnTo>
                  <a:lnTo>
                    <a:pt x="0" y="377059"/>
                  </a:lnTo>
                  <a:close/>
                </a:path>
              </a:pathLst>
            </a:custGeom>
            <a:grpFill/>
          </p:spPr>
        </p:sp>
        <p:sp>
          <p:nvSpPr>
            <p:cNvPr id="4" name="TextBox 4">
              <a:extLst>
                <a:ext uri="{FF2B5EF4-FFF2-40B4-BE49-F238E27FC236}">
                  <a16:creationId xmlns:a16="http://schemas.microsoft.com/office/drawing/2014/main" id="{0DC69D6E-865F-B103-288B-749DF37C1344}"/>
                </a:ext>
              </a:extLst>
            </p:cNvPr>
            <p:cNvSpPr txBox="1"/>
            <p:nvPr/>
          </p:nvSpPr>
          <p:spPr>
            <a:xfrm>
              <a:off x="0" y="-38100"/>
              <a:ext cx="4816593" cy="415159"/>
            </a:xfrm>
            <a:prstGeom prst="rect">
              <a:avLst/>
            </a:prstGeom>
            <a:grpFill/>
          </p:spPr>
          <p:txBody>
            <a:bodyPr lIns="50800" tIns="50800" rIns="50800" bIns="50800" anchor="ctr"/>
            <a:lstStyle/>
            <a:p>
              <a:pPr algn="ctr" eaLnBrk="1" fontAlgn="auto" hangingPunct="1">
                <a:lnSpc>
                  <a:spcPts val="2659"/>
                </a:lnSpc>
                <a:spcBef>
                  <a:spcPts val="0"/>
                </a:spcBef>
                <a:spcAft>
                  <a:spcPts val="0"/>
                </a:spcAft>
                <a:defRPr/>
              </a:pPr>
              <a:endParaRPr>
                <a:latin typeface="+mn-lt"/>
              </a:endParaRPr>
            </a:p>
          </p:txBody>
        </p:sp>
      </p:grpSp>
      <p:sp>
        <p:nvSpPr>
          <p:cNvPr id="7" name="TextBox 7">
            <a:extLst>
              <a:ext uri="{FF2B5EF4-FFF2-40B4-BE49-F238E27FC236}">
                <a16:creationId xmlns:a16="http://schemas.microsoft.com/office/drawing/2014/main" id="{43973262-0A4B-614F-5E24-86454672B904}"/>
              </a:ext>
            </a:extLst>
          </p:cNvPr>
          <p:cNvSpPr txBox="1"/>
          <p:nvPr/>
        </p:nvSpPr>
        <p:spPr>
          <a:xfrm>
            <a:off x="5922963" y="1933575"/>
            <a:ext cx="6442075" cy="855663"/>
          </a:xfrm>
          <a:prstGeom prst="rect">
            <a:avLst/>
          </a:prstGeom>
        </p:spPr>
        <p:txBody>
          <a:bodyPr lIns="0" tIns="0" rIns="0" bIns="0">
            <a:spAutoFit/>
          </a:bodyPr>
          <a:lstStyle/>
          <a:p>
            <a:pPr algn="ctr" eaLnBrk="1" fontAlgn="auto" hangingPunct="1">
              <a:lnSpc>
                <a:spcPts val="6911"/>
              </a:lnSpc>
              <a:spcAft>
                <a:spcPts val="0"/>
              </a:spcAft>
              <a:defRPr/>
            </a:pPr>
            <a:r>
              <a:rPr lang="en-US" sz="4937" dirty="0">
                <a:solidFill>
                  <a:srgbClr val="D42F12"/>
                </a:solidFill>
                <a:latin typeface="Museo Moderno"/>
                <a:ea typeface="Museo Moderno"/>
                <a:cs typeface="Museo Moderno"/>
                <a:sym typeface="Museo Moderno"/>
              </a:rPr>
              <a:t>Conclusion</a:t>
            </a:r>
          </a:p>
        </p:txBody>
      </p:sp>
      <p:pic>
        <p:nvPicPr>
          <p:cNvPr id="31748" name="Picture 7" descr="A close up of a logo&#10;&#10;AI-generated content may be incorrect.">
            <a:extLst>
              <a:ext uri="{FF2B5EF4-FFF2-40B4-BE49-F238E27FC236}">
                <a16:creationId xmlns:a16="http://schemas.microsoft.com/office/drawing/2014/main" id="{ECCDB843-AE98-AF5A-1652-FC1172C153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0" y="225425"/>
            <a:ext cx="70104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8" descr="A logo of a letter p&#10;&#10;AI-generated content may be incorrect.">
            <a:extLst>
              <a:ext uri="{FF2B5EF4-FFF2-40B4-BE49-F238E27FC236}">
                <a16:creationId xmlns:a16="http://schemas.microsoft.com/office/drawing/2014/main" id="{A7082858-6737-CC0A-411A-C538FCEF68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504825"/>
            <a:ext cx="3557588" cy="503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A red and black logo&#10;&#10;AI-generated content may be incorrect.">
            <a:extLst>
              <a:ext uri="{FF2B5EF4-FFF2-40B4-BE49-F238E27FC236}">
                <a16:creationId xmlns:a16="http://schemas.microsoft.com/office/drawing/2014/main" id="{E05C1660-8830-E155-2619-5AA53EF6F314}"/>
              </a:ext>
            </a:extLst>
          </p:cNvPr>
          <p:cNvPicPr>
            <a:picLocks noChangeAspect="1"/>
          </p:cNvPicPr>
          <p:nvPr/>
        </p:nvPicPr>
        <p:blipFill>
          <a:blip r:embed="rId4">
            <a:duotone>
              <a:schemeClr val="bg2">
                <a:shade val="45000"/>
                <a:satMod val="135000"/>
              </a:schemeClr>
              <a:prstClr val="white"/>
            </a:duotone>
          </a:blip>
          <a:stretch>
            <a:fillRect/>
          </a:stretch>
        </p:blipFill>
        <p:spPr>
          <a:xfrm>
            <a:off x="1381983" y="7291784"/>
            <a:ext cx="15524033" cy="3127144"/>
          </a:xfrm>
          <a:prstGeom prst="rect">
            <a:avLst/>
          </a:prstGeom>
        </p:spPr>
      </p:pic>
      <p:sp>
        <p:nvSpPr>
          <p:cNvPr id="31751" name="TextBox 6">
            <a:extLst>
              <a:ext uri="{FF2B5EF4-FFF2-40B4-BE49-F238E27FC236}">
                <a16:creationId xmlns:a16="http://schemas.microsoft.com/office/drawing/2014/main" id="{6436204E-67AC-27A6-C44B-6880A6FFA9D7}"/>
              </a:ext>
            </a:extLst>
          </p:cNvPr>
          <p:cNvSpPr txBox="1">
            <a:spLocks noChangeArrowheads="1"/>
          </p:cNvSpPr>
          <p:nvPr/>
        </p:nvSpPr>
        <p:spPr bwMode="auto">
          <a:xfrm>
            <a:off x="2786063" y="2774950"/>
            <a:ext cx="14087475"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50000"/>
              </a:lnSpc>
              <a:spcBef>
                <a:spcPct val="0"/>
              </a:spcBef>
              <a:buFontTx/>
              <a:buNone/>
            </a:pPr>
            <a:r>
              <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At Power Orbits Consultancy and Business, we are dedicated to driving excellence and innovation in the Solar Systems Consultancy industry. Our strategic vision, commitment to safety and sustainability, and strong financial performance underscore our role as a leading Consultancy Company specialized in Solar Energy inside OMAN . Through our key projects and extensive GCC presence, we are continuously advancing our capabilities and expanding our reach to meet the world’s energy needs responsibly and efficiently.</a:t>
            </a:r>
          </a:p>
          <a:p>
            <a:pPr algn="just" eaLnBrk="1" hangingPunct="1">
              <a:lnSpc>
                <a:spcPct val="150000"/>
              </a:lnSpc>
              <a:spcBef>
                <a:spcPct val="0"/>
              </a:spcBef>
              <a:buFontTx/>
              <a:buNone/>
            </a:pPr>
            <a:endPar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endParaRPr>
          </a:p>
          <a:p>
            <a:pPr algn="just" eaLnBrk="1" hangingPunct="1">
              <a:lnSpc>
                <a:spcPct val="150000"/>
              </a:lnSpc>
              <a:spcBef>
                <a:spcPct val="0"/>
              </a:spcBef>
              <a:buFontTx/>
              <a:buNone/>
            </a:pPr>
            <a:r>
              <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Our focus on pioneering technology, operational efficiency, and community engagement reflects our dedication to creating long-term value for our stakeholders and contributing to a sustainable energy future. As we navigate the evolving energy landscape, we remain committed to upholding the highest standards of performance, safety, and environmental stewardship.</a:t>
            </a:r>
          </a:p>
          <a:p>
            <a:pPr algn="just" eaLnBrk="1" hangingPunct="1">
              <a:lnSpc>
                <a:spcPct val="150000"/>
              </a:lnSpc>
              <a:spcBef>
                <a:spcPct val="0"/>
              </a:spcBef>
              <a:buFontTx/>
              <a:buNone/>
            </a:pPr>
            <a:endPar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endParaRPr>
          </a:p>
          <a:p>
            <a:pPr algn="just" eaLnBrk="1" hangingPunct="1">
              <a:lnSpc>
                <a:spcPct val="150000"/>
              </a:lnSpc>
              <a:spcBef>
                <a:spcPct val="0"/>
              </a:spcBef>
              <a:buFontTx/>
              <a:buNone/>
            </a:pPr>
            <a:r>
              <a:rPr lang="en-US" altLang="en-US" sz="2000">
                <a:solidFill>
                  <a:srgbClr val="2E2B2B"/>
                </a:solidFill>
                <a:latin typeface="Montserrat" panose="00000500000000000000" pitchFamily="2" charset="0"/>
                <a:ea typeface="Montserrat" panose="00000500000000000000" pitchFamily="2" charset="0"/>
                <a:cs typeface="Montserrat" panose="00000500000000000000" pitchFamily="2" charset="0"/>
                <a:sym typeface="Montserrat" panose="00000500000000000000" pitchFamily="2" charset="0"/>
              </a:rPr>
              <a:t>We invite you to connect with us to learn more about our projects, initiatives, and how we can collaborate to achieve shared success.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A250C"/>
        </a:solidFill>
        <a:effectLst/>
      </p:bgPr>
    </p:bg>
    <p:spTree>
      <p:nvGrpSpPr>
        <p:cNvPr id="1" name=""/>
        <p:cNvGrpSpPr/>
        <p:nvPr/>
      </p:nvGrpSpPr>
      <p:grpSpPr>
        <a:xfrm>
          <a:off x="0" y="0"/>
          <a:ext cx="0" cy="0"/>
          <a:chOff x="0" y="0"/>
          <a:chExt cx="0" cy="0"/>
        </a:xfrm>
      </p:grpSpPr>
      <p:sp>
        <p:nvSpPr>
          <p:cNvPr id="21" name="Freeform 7">
            <a:extLst>
              <a:ext uri="{FF2B5EF4-FFF2-40B4-BE49-F238E27FC236}">
                <a16:creationId xmlns:a16="http://schemas.microsoft.com/office/drawing/2014/main" id="{358990C2-8FAC-1F12-6C50-2EB181B65BBC}"/>
              </a:ext>
            </a:extLst>
          </p:cNvPr>
          <p:cNvSpPr/>
          <p:nvPr/>
        </p:nvSpPr>
        <p:spPr>
          <a:xfrm>
            <a:off x="8227576" y="-212958"/>
            <a:ext cx="10134600" cy="10835844"/>
          </a:xfrm>
          <a:custGeom>
            <a:avLst/>
            <a:gdLst/>
            <a:ahLst/>
            <a:cxnLst/>
            <a:rect l="l" t="t" r="r" b="b"/>
            <a:pathLst>
              <a:path w="910392" h="796350">
                <a:moveTo>
                  <a:pt x="36890" y="0"/>
                </a:moveTo>
                <a:lnTo>
                  <a:pt x="873503" y="0"/>
                </a:lnTo>
                <a:cubicBezTo>
                  <a:pt x="883287" y="0"/>
                  <a:pt x="892670" y="3887"/>
                  <a:pt x="899588" y="10805"/>
                </a:cubicBezTo>
                <a:cubicBezTo>
                  <a:pt x="906506" y="17723"/>
                  <a:pt x="910392" y="27106"/>
                  <a:pt x="910392" y="36890"/>
                </a:cubicBezTo>
                <a:lnTo>
                  <a:pt x="910392" y="759461"/>
                </a:lnTo>
                <a:cubicBezTo>
                  <a:pt x="910392" y="769245"/>
                  <a:pt x="906506" y="778628"/>
                  <a:pt x="899588" y="785546"/>
                </a:cubicBezTo>
                <a:cubicBezTo>
                  <a:pt x="892670" y="792464"/>
                  <a:pt x="883287" y="796350"/>
                  <a:pt x="873503" y="796350"/>
                </a:cubicBezTo>
                <a:lnTo>
                  <a:pt x="36890" y="796350"/>
                </a:lnTo>
                <a:cubicBezTo>
                  <a:pt x="27106" y="796350"/>
                  <a:pt x="17723" y="792464"/>
                  <a:pt x="10805" y="785546"/>
                </a:cubicBezTo>
                <a:cubicBezTo>
                  <a:pt x="3887" y="778628"/>
                  <a:pt x="0" y="769245"/>
                  <a:pt x="0" y="759461"/>
                </a:cubicBezTo>
                <a:lnTo>
                  <a:pt x="0" y="36890"/>
                </a:lnTo>
                <a:cubicBezTo>
                  <a:pt x="0" y="27106"/>
                  <a:pt x="3887" y="17723"/>
                  <a:pt x="10805" y="10805"/>
                </a:cubicBezTo>
                <a:cubicBezTo>
                  <a:pt x="17723" y="3887"/>
                  <a:pt x="27106" y="0"/>
                  <a:pt x="36890" y="0"/>
                </a:cubicBezTo>
                <a:close/>
              </a:path>
            </a:pathLst>
          </a:custGeom>
          <a:blipFill>
            <a:blip r:embed="rId2"/>
            <a:stretch>
              <a:fillRect l="-15646" r="-15646"/>
            </a:stretch>
          </a:blipFill>
        </p:spPr>
      </p:sp>
      <p:sp>
        <p:nvSpPr>
          <p:cNvPr id="2" name="TextBox 2">
            <a:extLst>
              <a:ext uri="{FF2B5EF4-FFF2-40B4-BE49-F238E27FC236}">
                <a16:creationId xmlns:a16="http://schemas.microsoft.com/office/drawing/2014/main" id="{5A171460-935F-4E5C-98AD-CBD65004F29A}"/>
              </a:ext>
            </a:extLst>
          </p:cNvPr>
          <p:cNvSpPr txBox="1"/>
          <p:nvPr/>
        </p:nvSpPr>
        <p:spPr>
          <a:xfrm>
            <a:off x="1570038" y="2640013"/>
            <a:ext cx="4965700" cy="1203325"/>
          </a:xfrm>
          <a:prstGeom prst="rect">
            <a:avLst/>
          </a:prstGeom>
        </p:spPr>
        <p:txBody>
          <a:bodyPr lIns="0" tIns="0" rIns="0" bIns="0">
            <a:spAutoFit/>
          </a:bodyPr>
          <a:lstStyle/>
          <a:p>
            <a:pPr eaLnBrk="1" fontAlgn="auto" hangingPunct="1">
              <a:lnSpc>
                <a:spcPts val="9836"/>
              </a:lnSpc>
              <a:spcAft>
                <a:spcPts val="0"/>
              </a:spcAft>
              <a:defRPr/>
            </a:pPr>
            <a:r>
              <a:rPr lang="en-US" sz="7025" dirty="0">
                <a:solidFill>
                  <a:schemeClr val="bg1">
                    <a:lumMod val="75000"/>
                  </a:schemeClr>
                </a:solidFill>
                <a:latin typeface="Museo Moderno"/>
                <a:ea typeface="Museo Moderno"/>
                <a:cs typeface="Museo Moderno"/>
                <a:sym typeface="Museo Moderno"/>
              </a:rPr>
              <a:t>About Us</a:t>
            </a:r>
          </a:p>
        </p:txBody>
      </p:sp>
      <p:sp>
        <p:nvSpPr>
          <p:cNvPr id="3" name="TextBox 3">
            <a:extLst>
              <a:ext uri="{FF2B5EF4-FFF2-40B4-BE49-F238E27FC236}">
                <a16:creationId xmlns:a16="http://schemas.microsoft.com/office/drawing/2014/main" id="{9866C83B-FCBA-B618-320E-0F75922C892E}"/>
              </a:ext>
            </a:extLst>
          </p:cNvPr>
          <p:cNvSpPr txBox="1"/>
          <p:nvPr/>
        </p:nvSpPr>
        <p:spPr>
          <a:xfrm>
            <a:off x="1570038" y="5010150"/>
            <a:ext cx="5208587" cy="388938"/>
          </a:xfrm>
          <a:prstGeom prst="rect">
            <a:avLst/>
          </a:prstGeom>
        </p:spPr>
        <p:txBody>
          <a:bodyPr lIns="0" tIns="0" rIns="0" bIns="0">
            <a:spAutoFit/>
          </a:bodyPr>
          <a:lstStyle/>
          <a:p>
            <a:pPr algn="just" eaLnBrk="1" fontAlgn="auto" hangingPunct="1">
              <a:lnSpc>
                <a:spcPts val="3302"/>
              </a:lnSpc>
              <a:spcBef>
                <a:spcPts val="0"/>
              </a:spcBef>
              <a:spcAft>
                <a:spcPts val="0"/>
              </a:spcAft>
              <a:defRPr/>
            </a:pPr>
            <a:r>
              <a:rPr lang="en-US" sz="1804" dirty="0">
                <a:solidFill>
                  <a:srgbClr val="F2F2F2"/>
                </a:solidFill>
                <a:latin typeface="Montserrat"/>
                <a:ea typeface="Montserrat"/>
                <a:cs typeface="Montserrat"/>
                <a:sym typeface="Montserrat"/>
              </a:rPr>
              <a:t>Power Orbits Consultancy and Business</a:t>
            </a:r>
          </a:p>
        </p:txBody>
      </p:sp>
      <p:sp>
        <p:nvSpPr>
          <p:cNvPr id="32775" name="Freeform 7">
            <a:extLst>
              <a:ext uri="{FF2B5EF4-FFF2-40B4-BE49-F238E27FC236}">
                <a16:creationId xmlns:a16="http://schemas.microsoft.com/office/drawing/2014/main" id="{F3007F43-338C-78B8-94BF-B5BE019FC80E}"/>
              </a:ext>
            </a:extLst>
          </p:cNvPr>
          <p:cNvSpPr>
            <a:spLocks/>
          </p:cNvSpPr>
          <p:nvPr/>
        </p:nvSpPr>
        <p:spPr bwMode="auto">
          <a:xfrm>
            <a:off x="1570038" y="6208713"/>
            <a:ext cx="398462" cy="396875"/>
          </a:xfrm>
          <a:custGeom>
            <a:avLst/>
            <a:gdLst>
              <a:gd name="T0" fmla="*/ 0 w 397620"/>
              <a:gd name="T1" fmla="*/ 0 h 397620"/>
              <a:gd name="T2" fmla="*/ 400999 w 397620"/>
              <a:gd name="T3" fmla="*/ 0 h 397620"/>
              <a:gd name="T4" fmla="*/ 400999 w 397620"/>
              <a:gd name="T5" fmla="*/ 394648 h 397620"/>
              <a:gd name="T6" fmla="*/ 0 w 397620"/>
              <a:gd name="T7" fmla="*/ 394648 h 397620"/>
              <a:gd name="T8" fmla="*/ 0 w 397620"/>
              <a:gd name="T9" fmla="*/ 0 h 3976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7620" h="397620">
                <a:moveTo>
                  <a:pt x="0" y="0"/>
                </a:moveTo>
                <a:lnTo>
                  <a:pt x="397620" y="0"/>
                </a:lnTo>
                <a:lnTo>
                  <a:pt x="397620" y="397620"/>
                </a:lnTo>
                <a:lnTo>
                  <a:pt x="0" y="397620"/>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776" name="Freeform 8">
            <a:extLst>
              <a:ext uri="{FF2B5EF4-FFF2-40B4-BE49-F238E27FC236}">
                <a16:creationId xmlns:a16="http://schemas.microsoft.com/office/drawing/2014/main" id="{35DFFC92-DBF4-7E63-D29F-70A56484BD02}"/>
              </a:ext>
            </a:extLst>
          </p:cNvPr>
          <p:cNvSpPr>
            <a:spLocks/>
          </p:cNvSpPr>
          <p:nvPr/>
        </p:nvSpPr>
        <p:spPr bwMode="auto">
          <a:xfrm>
            <a:off x="1571625" y="5700713"/>
            <a:ext cx="396875" cy="396875"/>
          </a:xfrm>
          <a:custGeom>
            <a:avLst/>
            <a:gdLst>
              <a:gd name="T0" fmla="*/ 0 w 397620"/>
              <a:gd name="T1" fmla="*/ 0 h 397620"/>
              <a:gd name="T2" fmla="*/ 394649 w 397620"/>
              <a:gd name="T3" fmla="*/ 0 h 397620"/>
              <a:gd name="T4" fmla="*/ 394649 w 397620"/>
              <a:gd name="T5" fmla="*/ 394648 h 397620"/>
              <a:gd name="T6" fmla="*/ 0 w 397620"/>
              <a:gd name="T7" fmla="*/ 394648 h 397620"/>
              <a:gd name="T8" fmla="*/ 0 w 397620"/>
              <a:gd name="T9" fmla="*/ 0 h 3976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7620" h="397620">
                <a:moveTo>
                  <a:pt x="0" y="0"/>
                </a:moveTo>
                <a:lnTo>
                  <a:pt x="397621" y="0"/>
                </a:lnTo>
                <a:lnTo>
                  <a:pt x="397621" y="397620"/>
                </a:lnTo>
                <a:lnTo>
                  <a:pt x="0" y="39762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777" name="Freeform 9">
            <a:extLst>
              <a:ext uri="{FF2B5EF4-FFF2-40B4-BE49-F238E27FC236}">
                <a16:creationId xmlns:a16="http://schemas.microsoft.com/office/drawing/2014/main" id="{2C42DA26-FBDD-986D-2398-ACA8EC92E82F}"/>
              </a:ext>
            </a:extLst>
          </p:cNvPr>
          <p:cNvSpPr>
            <a:spLocks/>
          </p:cNvSpPr>
          <p:nvPr/>
        </p:nvSpPr>
        <p:spPr bwMode="auto">
          <a:xfrm>
            <a:off x="1571625" y="7232650"/>
            <a:ext cx="396875" cy="396875"/>
          </a:xfrm>
          <a:custGeom>
            <a:avLst/>
            <a:gdLst>
              <a:gd name="T0" fmla="*/ 0 w 397620"/>
              <a:gd name="T1" fmla="*/ 0 h 397620"/>
              <a:gd name="T2" fmla="*/ 394649 w 397620"/>
              <a:gd name="T3" fmla="*/ 0 h 397620"/>
              <a:gd name="T4" fmla="*/ 394649 w 397620"/>
              <a:gd name="T5" fmla="*/ 394649 h 397620"/>
              <a:gd name="T6" fmla="*/ 0 w 397620"/>
              <a:gd name="T7" fmla="*/ 394649 h 397620"/>
              <a:gd name="T8" fmla="*/ 0 w 397620"/>
              <a:gd name="T9" fmla="*/ 0 h 3976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7620" h="397620">
                <a:moveTo>
                  <a:pt x="0" y="0"/>
                </a:moveTo>
                <a:lnTo>
                  <a:pt x="397621" y="0"/>
                </a:lnTo>
                <a:lnTo>
                  <a:pt x="397621" y="397621"/>
                </a:lnTo>
                <a:lnTo>
                  <a:pt x="0" y="397621"/>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778" name="Freeform 10">
            <a:extLst>
              <a:ext uri="{FF2B5EF4-FFF2-40B4-BE49-F238E27FC236}">
                <a16:creationId xmlns:a16="http://schemas.microsoft.com/office/drawing/2014/main" id="{49D8F5B2-1802-0A85-8AE2-EC08DAF88A2B}"/>
              </a:ext>
            </a:extLst>
          </p:cNvPr>
          <p:cNvSpPr>
            <a:spLocks/>
          </p:cNvSpPr>
          <p:nvPr/>
        </p:nvSpPr>
        <p:spPr bwMode="auto">
          <a:xfrm>
            <a:off x="1571625" y="6719888"/>
            <a:ext cx="396875" cy="398462"/>
          </a:xfrm>
          <a:custGeom>
            <a:avLst/>
            <a:gdLst>
              <a:gd name="T0" fmla="*/ 0 w 397620"/>
              <a:gd name="T1" fmla="*/ 0 h 397620"/>
              <a:gd name="T2" fmla="*/ 394649 w 397620"/>
              <a:gd name="T3" fmla="*/ 0 h 397620"/>
              <a:gd name="T4" fmla="*/ 394649 w 397620"/>
              <a:gd name="T5" fmla="*/ 400999 h 397620"/>
              <a:gd name="T6" fmla="*/ 0 w 397620"/>
              <a:gd name="T7" fmla="*/ 400999 h 397620"/>
              <a:gd name="T8" fmla="*/ 0 w 397620"/>
              <a:gd name="T9" fmla="*/ 0 h 3976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7620" h="397620">
                <a:moveTo>
                  <a:pt x="0" y="0"/>
                </a:moveTo>
                <a:lnTo>
                  <a:pt x="397621" y="0"/>
                </a:lnTo>
                <a:lnTo>
                  <a:pt x="397621" y="397620"/>
                </a:lnTo>
                <a:lnTo>
                  <a:pt x="0" y="397620"/>
                </a:lnTo>
                <a:lnTo>
                  <a:pt x="0"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2779" name="Group 11">
            <a:extLst>
              <a:ext uri="{FF2B5EF4-FFF2-40B4-BE49-F238E27FC236}">
                <a16:creationId xmlns:a16="http://schemas.microsoft.com/office/drawing/2014/main" id="{CC3672E3-825B-74F0-5512-E9AFEB654783}"/>
              </a:ext>
            </a:extLst>
          </p:cNvPr>
          <p:cNvGrpSpPr>
            <a:grpSpLocks/>
          </p:cNvGrpSpPr>
          <p:nvPr/>
        </p:nvGrpSpPr>
        <p:grpSpPr bwMode="auto">
          <a:xfrm>
            <a:off x="8228013" y="6719888"/>
            <a:ext cx="10059987" cy="5634037"/>
            <a:chOff x="0" y="0"/>
            <a:chExt cx="2408296" cy="1483707"/>
          </a:xfrm>
        </p:grpSpPr>
        <p:sp>
          <p:nvSpPr>
            <p:cNvPr id="32784" name="Freeform 12">
              <a:extLst>
                <a:ext uri="{FF2B5EF4-FFF2-40B4-BE49-F238E27FC236}">
                  <a16:creationId xmlns:a16="http://schemas.microsoft.com/office/drawing/2014/main" id="{131F51E0-0C2F-F1F1-4E59-22F9A6AA833F}"/>
                </a:ext>
              </a:extLst>
            </p:cNvPr>
            <p:cNvSpPr>
              <a:spLocks/>
            </p:cNvSpPr>
            <p:nvPr/>
          </p:nvSpPr>
          <p:spPr bwMode="auto">
            <a:xfrm>
              <a:off x="0" y="0"/>
              <a:ext cx="2408296" cy="1483707"/>
            </a:xfrm>
            <a:custGeom>
              <a:avLst/>
              <a:gdLst>
                <a:gd name="T0" fmla="*/ 0 w 2408296"/>
                <a:gd name="T1" fmla="*/ 0 h 1483707"/>
                <a:gd name="T2" fmla="*/ 2408296 w 2408296"/>
                <a:gd name="T3" fmla="*/ 0 h 1483707"/>
                <a:gd name="T4" fmla="*/ 2408296 w 2408296"/>
                <a:gd name="T5" fmla="*/ 1483707 h 1483707"/>
                <a:gd name="T6" fmla="*/ 0 w 2408296"/>
                <a:gd name="T7" fmla="*/ 1483707 h 1483707"/>
                <a:gd name="T8" fmla="*/ 0 w 2408296"/>
                <a:gd name="T9" fmla="*/ 0 h 14837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08296" h="1483707">
                  <a:moveTo>
                    <a:pt x="0" y="0"/>
                  </a:moveTo>
                  <a:lnTo>
                    <a:pt x="2408296" y="0"/>
                  </a:lnTo>
                  <a:lnTo>
                    <a:pt x="2408296" y="1483707"/>
                  </a:lnTo>
                  <a:lnTo>
                    <a:pt x="0" y="1483707"/>
                  </a:lnTo>
                  <a:lnTo>
                    <a:pt x="0" y="0"/>
                  </a:lnTo>
                  <a:close/>
                </a:path>
              </a:pathLst>
            </a:custGeom>
            <a:gradFill rotWithShape="1">
              <a:gsLst>
                <a:gs pos="0">
                  <a:srgbClr val="9F1211">
                    <a:alpha val="0"/>
                  </a:srgbClr>
                </a:gs>
                <a:gs pos="100000">
                  <a:srgbClr val="9F1211"/>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785" name="TextBox 13">
              <a:extLst>
                <a:ext uri="{FF2B5EF4-FFF2-40B4-BE49-F238E27FC236}">
                  <a16:creationId xmlns:a16="http://schemas.microsoft.com/office/drawing/2014/main" id="{297F5335-DFF3-079F-4706-7CE40A587A12}"/>
                </a:ext>
              </a:extLst>
            </p:cNvPr>
            <p:cNvSpPr txBox="1">
              <a:spLocks noChangeArrowheads="1"/>
            </p:cNvSpPr>
            <p:nvPr/>
          </p:nvSpPr>
          <p:spPr bwMode="auto">
            <a:xfrm>
              <a:off x="0" y="-38100"/>
              <a:ext cx="2408296" cy="1521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ts val="2663"/>
                </a:lnSpc>
                <a:spcBef>
                  <a:spcPct val="0"/>
                </a:spcBef>
                <a:buFontTx/>
                <a:buNone/>
              </a:pPr>
              <a:endParaRPr lang="en-US" altLang="en-US" sz="1800"/>
            </a:p>
          </p:txBody>
        </p:sp>
      </p:grpSp>
      <p:sp>
        <p:nvSpPr>
          <p:cNvPr id="14" name="TextBox 14">
            <a:extLst>
              <a:ext uri="{FF2B5EF4-FFF2-40B4-BE49-F238E27FC236}">
                <a16:creationId xmlns:a16="http://schemas.microsoft.com/office/drawing/2014/main" id="{15DF6221-655D-419F-B5D7-01F39F7E1470}"/>
              </a:ext>
            </a:extLst>
          </p:cNvPr>
          <p:cNvSpPr txBox="1"/>
          <p:nvPr/>
        </p:nvSpPr>
        <p:spPr>
          <a:xfrm>
            <a:off x="10423525" y="7051675"/>
            <a:ext cx="6835775" cy="1828800"/>
          </a:xfrm>
          <a:prstGeom prst="rect">
            <a:avLst/>
          </a:prstGeom>
        </p:spPr>
        <p:txBody>
          <a:bodyPr lIns="0" tIns="0" rIns="0" bIns="0">
            <a:spAutoFit/>
          </a:bodyPr>
          <a:lstStyle/>
          <a:p>
            <a:pPr eaLnBrk="1" fontAlgn="auto" hangingPunct="1">
              <a:lnSpc>
                <a:spcPts val="4890"/>
              </a:lnSpc>
              <a:spcAft>
                <a:spcPts val="0"/>
              </a:spcAft>
              <a:defRPr/>
            </a:pPr>
            <a:r>
              <a:rPr lang="en-US" sz="3492">
                <a:solidFill>
                  <a:srgbClr val="F2F2F2"/>
                </a:solidFill>
                <a:latin typeface="Museo Moderno"/>
                <a:ea typeface="Museo Moderno"/>
                <a:cs typeface="Museo Moderno"/>
                <a:sym typeface="Museo Moderno"/>
              </a:rPr>
              <a:t>We look forward to engaging with you and exploring opportunities for collaboration.</a:t>
            </a:r>
          </a:p>
        </p:txBody>
      </p:sp>
      <p:sp>
        <p:nvSpPr>
          <p:cNvPr id="15" name="TextBox 15">
            <a:extLst>
              <a:ext uri="{FF2B5EF4-FFF2-40B4-BE49-F238E27FC236}">
                <a16:creationId xmlns:a16="http://schemas.microsoft.com/office/drawing/2014/main" id="{9E06940F-DC66-F533-F435-9CD53D81F673}"/>
              </a:ext>
            </a:extLst>
          </p:cNvPr>
          <p:cNvSpPr txBox="1"/>
          <p:nvPr/>
        </p:nvSpPr>
        <p:spPr>
          <a:xfrm>
            <a:off x="2149475" y="5583238"/>
            <a:ext cx="5207000" cy="1974850"/>
          </a:xfrm>
          <a:prstGeom prst="rect">
            <a:avLst/>
          </a:prstGeom>
        </p:spPr>
        <p:txBody>
          <a:bodyPr lIns="0" tIns="0" rIns="0" bIns="0">
            <a:spAutoFit/>
          </a:bodyPr>
          <a:lstStyle/>
          <a:p>
            <a:pPr algn="just" eaLnBrk="1" fontAlgn="auto" hangingPunct="1">
              <a:lnSpc>
                <a:spcPts val="4011"/>
              </a:lnSpc>
              <a:spcBef>
                <a:spcPts val="0"/>
              </a:spcBef>
              <a:spcAft>
                <a:spcPts val="0"/>
              </a:spcAft>
              <a:defRPr/>
            </a:pPr>
            <a:r>
              <a:rPr lang="en-US" sz="1604" dirty="0" err="1">
                <a:solidFill>
                  <a:srgbClr val="F2F2F2"/>
                </a:solidFill>
                <a:latin typeface="Montserrat"/>
                <a:ea typeface="Montserrat"/>
                <a:cs typeface="Montserrat"/>
                <a:sym typeface="Montserrat"/>
              </a:rPr>
              <a:t>Alnuzha</a:t>
            </a:r>
            <a:r>
              <a:rPr lang="en-US" sz="1604" dirty="0">
                <a:solidFill>
                  <a:srgbClr val="F2F2F2"/>
                </a:solidFill>
                <a:latin typeface="Montserrat"/>
                <a:ea typeface="Montserrat"/>
                <a:cs typeface="Montserrat"/>
                <a:sym typeface="Montserrat"/>
              </a:rPr>
              <a:t> St.,, Al Seeb - South </a:t>
            </a:r>
            <a:r>
              <a:rPr lang="en-US" sz="1604" dirty="0" err="1">
                <a:solidFill>
                  <a:srgbClr val="F2F2F2"/>
                </a:solidFill>
                <a:latin typeface="Montserrat"/>
                <a:ea typeface="Montserrat"/>
                <a:cs typeface="Montserrat"/>
                <a:sym typeface="Montserrat"/>
              </a:rPr>
              <a:t>Maabilah</a:t>
            </a:r>
            <a:r>
              <a:rPr lang="en-US" sz="1604" dirty="0">
                <a:solidFill>
                  <a:srgbClr val="F2F2F2"/>
                </a:solidFill>
                <a:latin typeface="Montserrat"/>
                <a:ea typeface="Montserrat"/>
                <a:cs typeface="Montserrat"/>
                <a:sym typeface="Montserrat"/>
              </a:rPr>
              <a:t>, Muscat City</a:t>
            </a:r>
          </a:p>
          <a:p>
            <a:pPr algn="just" eaLnBrk="1" fontAlgn="auto" hangingPunct="1">
              <a:lnSpc>
                <a:spcPts val="4011"/>
              </a:lnSpc>
              <a:spcBef>
                <a:spcPts val="0"/>
              </a:spcBef>
              <a:spcAft>
                <a:spcPts val="0"/>
              </a:spcAft>
              <a:defRPr/>
            </a:pPr>
            <a:r>
              <a:rPr lang="en-US" sz="1604" dirty="0">
                <a:solidFill>
                  <a:srgbClr val="F2F2F2"/>
                </a:solidFill>
                <a:latin typeface="Montserrat"/>
                <a:ea typeface="Montserrat"/>
                <a:cs typeface="Montserrat"/>
                <a:sym typeface="Montserrat"/>
              </a:rPr>
              <a:t>+968-7667-5472</a:t>
            </a:r>
          </a:p>
          <a:p>
            <a:pPr algn="just" eaLnBrk="1" fontAlgn="auto" hangingPunct="1">
              <a:lnSpc>
                <a:spcPts val="4011"/>
              </a:lnSpc>
              <a:spcBef>
                <a:spcPts val="0"/>
              </a:spcBef>
              <a:spcAft>
                <a:spcPts val="0"/>
              </a:spcAft>
              <a:defRPr/>
            </a:pPr>
            <a:r>
              <a:rPr lang="en-US" sz="1604" dirty="0">
                <a:solidFill>
                  <a:srgbClr val="F2F2F2"/>
                </a:solidFill>
                <a:latin typeface="Montserrat"/>
                <a:ea typeface="Montserrat"/>
                <a:cs typeface="Montserrat"/>
                <a:sym typeface="Montserrat"/>
              </a:rPr>
              <a:t>Info@POConsultant.com </a:t>
            </a:r>
          </a:p>
          <a:p>
            <a:pPr algn="just" eaLnBrk="1" fontAlgn="auto" hangingPunct="1">
              <a:lnSpc>
                <a:spcPts val="4011"/>
              </a:lnSpc>
              <a:spcBef>
                <a:spcPts val="0"/>
              </a:spcBef>
              <a:spcAft>
                <a:spcPts val="0"/>
              </a:spcAft>
              <a:defRPr/>
            </a:pPr>
            <a:r>
              <a:rPr lang="en-US" sz="1604" dirty="0">
                <a:solidFill>
                  <a:srgbClr val="F2F2F2"/>
                </a:solidFill>
                <a:latin typeface="Montserrat"/>
                <a:ea typeface="Montserrat"/>
                <a:cs typeface="Montserrat"/>
                <a:sym typeface="Montserrat"/>
              </a:rPr>
              <a:t>www.POConsultant.com</a:t>
            </a:r>
          </a:p>
        </p:txBody>
      </p:sp>
      <p:sp>
        <p:nvSpPr>
          <p:cNvPr id="23" name="Freeform 6">
            <a:extLst>
              <a:ext uri="{FF2B5EF4-FFF2-40B4-BE49-F238E27FC236}">
                <a16:creationId xmlns:a16="http://schemas.microsoft.com/office/drawing/2014/main" id="{9575DB09-5A2C-8A0A-C9E0-3249BD35D305}"/>
              </a:ext>
            </a:extLst>
          </p:cNvPr>
          <p:cNvSpPr/>
          <p:nvPr/>
        </p:nvSpPr>
        <p:spPr>
          <a:xfrm>
            <a:off x="2057400" y="-5854700"/>
            <a:ext cx="12271375" cy="11709400"/>
          </a:xfrm>
          <a:custGeom>
            <a:avLst/>
            <a:gdLst/>
            <a:ahLst/>
            <a:cxnLst/>
            <a:rect l="l" t="t" r="r" b="b"/>
            <a:pathLst>
              <a:path w="10597371" h="10597371">
                <a:moveTo>
                  <a:pt x="0" y="0"/>
                </a:moveTo>
                <a:lnTo>
                  <a:pt x="10597371" y="0"/>
                </a:lnTo>
                <a:lnTo>
                  <a:pt x="10597371" y="10597372"/>
                </a:lnTo>
                <a:lnTo>
                  <a:pt x="0" y="10597372"/>
                </a:lnTo>
                <a:lnTo>
                  <a:pt x="0" y="0"/>
                </a:lnTo>
                <a:close/>
              </a:path>
            </a:pathLst>
          </a:custGeom>
          <a:blipFill>
            <a:blip r:embed="rId7"/>
            <a:stretch>
              <a:fillRect/>
            </a:stretch>
          </a:blipFill>
          <a:ln>
            <a:noFill/>
          </a:ln>
        </p:spPr>
        <p:txBody>
          <a:bodyPr/>
          <a:lstStyle/>
          <a:p>
            <a:pPr eaLnBrk="1" fontAlgn="auto" hangingPunct="1">
              <a:spcBef>
                <a:spcPts val="0"/>
              </a:spcBef>
              <a:spcAft>
                <a:spcPts val="0"/>
              </a:spcAft>
              <a:defRPr/>
            </a:pPr>
            <a:endParaRPr lang="en-US">
              <a:latin typeface="+mn-lt"/>
            </a:endParaRPr>
          </a:p>
        </p:txBody>
      </p:sp>
      <p:pic>
        <p:nvPicPr>
          <p:cNvPr id="24" name="Picture 23" descr="A close up of a logo&#10;&#10;AI-generated content may be incorrect.">
            <a:extLst>
              <a:ext uri="{FF2B5EF4-FFF2-40B4-BE49-F238E27FC236}">
                <a16:creationId xmlns:a16="http://schemas.microsoft.com/office/drawing/2014/main" id="{8BA744E4-25D6-1059-4DDC-EF2DE3EECD97}"/>
              </a:ext>
            </a:extLst>
          </p:cNvPr>
          <p:cNvPicPr>
            <a:picLocks noChangeAspect="1"/>
          </p:cNvPicPr>
          <p:nvPr/>
        </p:nvPicPr>
        <p:blipFill>
          <a:blip r:embed="rId8">
            <a:duotone>
              <a:schemeClr val="bg2">
                <a:shade val="45000"/>
                <a:satMod val="135000"/>
              </a:schemeClr>
              <a:prstClr val="white"/>
            </a:duotone>
          </a:blip>
          <a:stretch>
            <a:fillRect/>
          </a:stretch>
        </p:blipFill>
        <p:spPr>
          <a:xfrm>
            <a:off x="1184479" y="498520"/>
            <a:ext cx="7008376" cy="21420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8909</TotalTime>
  <Words>1346</Words>
  <Application>Microsoft Office PowerPoint</Application>
  <PresentationFormat>Custom</PresentationFormat>
  <Paragraphs>141</Paragraphs>
  <Slides>26</Slides>
  <Notes>2</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26</vt:i4>
      </vt:variant>
    </vt:vector>
  </HeadingPairs>
  <TitlesOfParts>
    <vt:vector size="37" baseType="lpstr">
      <vt:lpstr>Microsoft YaHei</vt:lpstr>
      <vt:lpstr>Museo Moderno</vt:lpstr>
      <vt:lpstr>Anantason Expanded</vt:lpstr>
      <vt:lpstr>Montserrat Bold</vt:lpstr>
      <vt:lpstr>Calibri</vt:lpstr>
      <vt:lpstr>Montserrat</vt:lpstr>
      <vt:lpstr>Aptos</vt:lpstr>
      <vt:lpstr>Arial</vt:lpstr>
      <vt:lpstr>Anantason Expanded Semi-Bold</vt:lpstr>
      <vt:lpstr>Microsoft YaHei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acer</dc:creator>
  <cp:lastModifiedBy>raif moalla</cp:lastModifiedBy>
  <cp:revision>78</cp:revision>
  <dcterms:created xsi:type="dcterms:W3CDTF">2006-08-16T00:00:00Z</dcterms:created>
  <dcterms:modified xsi:type="dcterms:W3CDTF">2025-11-28T11:15:13Z</dcterms:modified>
</cp:coreProperties>
</file>